
<file path=[Content_Types].xml><?xml version="1.0" encoding="utf-8"?>
<Types xmlns="http://schemas.openxmlformats.org/package/2006/content-types">
  <Default Extension="bin" ContentType="application/vnd.openxmlformats-officedocument.oleObject"/>
  <Default Extension="fntdata" ContentType="application/x-fontdata"/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vml" ContentType="application/vnd.openxmlformats-officedocument.vmlDrawing"/>
  <Default Extension="wmf" ContentType="image/x-wm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16"/>
  </p:notesMasterIdLst>
  <p:handoutMasterIdLst>
    <p:handoutMasterId r:id="rId17"/>
  </p:handout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70" r:id="rId11"/>
    <p:sldId id="265" r:id="rId12"/>
    <p:sldId id="266" r:id="rId13"/>
    <p:sldId id="267" r:id="rId14"/>
    <p:sldId id="269" r:id="rId15"/>
  </p:sldIdLst>
  <p:sldSz cx="12192000" cy="6858000"/>
  <p:notesSz cx="6858000" cy="9144000"/>
  <p:embeddedFontLst>
    <p:embeddedFont>
      <p:font typeface="Calibri" panose="020F0502020204030204" pitchFamily="34" charset="0"/>
      <p:regular r:id="rId18"/>
      <p:bold r:id="rId19"/>
      <p:italic r:id="rId20"/>
      <p:boldItalic r:id="rId21"/>
    </p:embeddedFont>
    <p:embeddedFont>
      <p:font typeface="Dosis" pitchFamily="2" charset="-18"/>
      <p:regular r:id="rId22"/>
      <p:bold r:id="rId23"/>
    </p:embeddedFont>
  </p:embeddedFontLst>
  <p:defaultTextStyle>
    <a:defPPr>
      <a:defRPr lang="cs-CZ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7DA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D5C262F-7D85-4CEF-993A-D81E4CB78912}" v="388" dt="2020-04-13T16:55:58.361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řední styl 2 – zvýraznění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009" autoAdjust="0"/>
    <p:restoredTop sz="94607" autoAdjust="0"/>
  </p:normalViewPr>
  <p:slideViewPr>
    <p:cSldViewPr snapToGrid="0">
      <p:cViewPr varScale="1">
        <p:scale>
          <a:sx n="113" d="100"/>
          <a:sy n="113" d="100"/>
        </p:scale>
        <p:origin x="240" y="84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91" d="100"/>
          <a:sy n="91" d="100"/>
        </p:scale>
        <p:origin x="3564" y="6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font" Target="fonts/font4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handoutMaster" Target="handoutMasters/handoutMaster1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font" Target="fonts/font3.fntdata"/><Relationship Id="rId29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6.fntdata"/><Relationship Id="rId28" Type="http://schemas.microsoft.com/office/2016/11/relationships/changesInfo" Target="changesInfos/changesInfo1.xml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5.fntdata"/><Relationship Id="rId27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Ondřej Ondryáš" userId="8b5c2d7b9176f481" providerId="LiveId" clId="{5D5C262F-7D85-4CEF-993A-D81E4CB78912}"/>
    <pc:docChg chg="undo redo custSel addSld delSld modSld modMainMaster">
      <pc:chgData name="Ondřej Ondryáš" userId="8b5c2d7b9176f481" providerId="LiveId" clId="{5D5C262F-7D85-4CEF-993A-D81E4CB78912}" dt="2020-04-13T16:56:55.882" v="1763" actId="207"/>
      <pc:docMkLst>
        <pc:docMk/>
      </pc:docMkLst>
      <pc:sldChg chg="addSp delSp modSp">
        <pc:chgData name="Ondřej Ondryáš" userId="8b5c2d7b9176f481" providerId="LiveId" clId="{5D5C262F-7D85-4CEF-993A-D81E4CB78912}" dt="2020-04-11T21:17:38.441" v="14" actId="14100"/>
        <pc:sldMkLst>
          <pc:docMk/>
          <pc:sldMk cId="4210338161" sldId="257"/>
        </pc:sldMkLst>
        <pc:spChg chg="del">
          <ac:chgData name="Ondřej Ondryáš" userId="8b5c2d7b9176f481" providerId="LiveId" clId="{5D5C262F-7D85-4CEF-993A-D81E4CB78912}" dt="2020-04-11T21:17:21.403" v="9" actId="478"/>
          <ac:spMkLst>
            <pc:docMk/>
            <pc:sldMk cId="4210338161" sldId="257"/>
            <ac:spMk id="2" creationId="{34D40641-E4DD-4DA4-9C2E-B83E0E8BE2A6}"/>
          </ac:spMkLst>
        </pc:spChg>
        <pc:spChg chg="del">
          <ac:chgData name="Ondřej Ondryáš" userId="8b5c2d7b9176f481" providerId="LiveId" clId="{5D5C262F-7D85-4CEF-993A-D81E4CB78912}" dt="2020-04-11T20:52:41.198" v="4" actId="478"/>
          <ac:spMkLst>
            <pc:docMk/>
            <pc:sldMk cId="4210338161" sldId="257"/>
            <ac:spMk id="3" creationId="{8EE46989-2750-42CC-84D5-097351708949}"/>
          </ac:spMkLst>
        </pc:spChg>
        <pc:picChg chg="add mod">
          <ac:chgData name="Ondřej Ondryáš" userId="8b5c2d7b9176f481" providerId="LiveId" clId="{5D5C262F-7D85-4CEF-993A-D81E4CB78912}" dt="2020-04-11T21:17:38.441" v="14" actId="14100"/>
          <ac:picMkLst>
            <pc:docMk/>
            <pc:sldMk cId="4210338161" sldId="257"/>
            <ac:picMk id="5" creationId="{68294154-6896-4AC5-B290-59656CC209E6}"/>
          </ac:picMkLst>
        </pc:picChg>
      </pc:sldChg>
      <pc:sldChg chg="addSp delSp modSp add">
        <pc:chgData name="Ondřej Ondryáš" userId="8b5c2d7b9176f481" providerId="LiveId" clId="{5D5C262F-7D85-4CEF-993A-D81E4CB78912}" dt="2020-04-11T21:24:08.459" v="54" actId="1076"/>
        <pc:sldMkLst>
          <pc:docMk/>
          <pc:sldMk cId="2111045271" sldId="258"/>
        </pc:sldMkLst>
        <pc:spChg chg="del mod">
          <ac:chgData name="Ondřej Ondryáš" userId="8b5c2d7b9176f481" providerId="LiveId" clId="{5D5C262F-7D85-4CEF-993A-D81E4CB78912}" dt="2020-04-11T21:19:57.613" v="19" actId="478"/>
          <ac:spMkLst>
            <pc:docMk/>
            <pc:sldMk cId="2111045271" sldId="258"/>
            <ac:spMk id="2" creationId="{6A672551-EA31-4454-B093-114BC1EB3D9F}"/>
          </ac:spMkLst>
        </pc:spChg>
        <pc:spChg chg="del">
          <ac:chgData name="Ondřej Ondryáš" userId="8b5c2d7b9176f481" providerId="LiveId" clId="{5D5C262F-7D85-4CEF-993A-D81E4CB78912}" dt="2020-04-11T21:19:55.326" v="16"/>
          <ac:spMkLst>
            <pc:docMk/>
            <pc:sldMk cId="2111045271" sldId="258"/>
            <ac:spMk id="3" creationId="{5C9874C5-5BFC-43E9-B93B-75717F936E49}"/>
          </ac:spMkLst>
        </pc:spChg>
        <pc:spChg chg="add del mod">
          <ac:chgData name="Ondřej Ondryáš" userId="8b5c2d7b9176f481" providerId="LiveId" clId="{5D5C262F-7D85-4CEF-993A-D81E4CB78912}" dt="2020-04-11T21:21:11.688" v="24"/>
          <ac:spMkLst>
            <pc:docMk/>
            <pc:sldMk cId="2111045271" sldId="258"/>
            <ac:spMk id="7" creationId="{990BE562-0FA3-4E6E-9BF4-21E1D808BAA1}"/>
          </ac:spMkLst>
        </pc:spChg>
        <pc:spChg chg="add del mod">
          <ac:chgData name="Ondřej Ondryáš" userId="8b5c2d7b9176f481" providerId="LiveId" clId="{5D5C262F-7D85-4CEF-993A-D81E4CB78912}" dt="2020-04-11T21:21:54.634" v="31"/>
          <ac:spMkLst>
            <pc:docMk/>
            <pc:sldMk cId="2111045271" sldId="258"/>
            <ac:spMk id="11" creationId="{4BD1C830-B430-4842-BB4D-E7A5B65C908B}"/>
          </ac:spMkLst>
        </pc:spChg>
        <pc:spChg chg="add mod">
          <ac:chgData name="Ondřej Ondryáš" userId="8b5c2d7b9176f481" providerId="LiveId" clId="{5D5C262F-7D85-4CEF-993A-D81E4CB78912}" dt="2020-04-11T21:24:08.459" v="54" actId="1076"/>
          <ac:spMkLst>
            <pc:docMk/>
            <pc:sldMk cId="2111045271" sldId="258"/>
            <ac:spMk id="14" creationId="{F8F3D017-6E36-493D-A10B-E2275F20483B}"/>
          </ac:spMkLst>
        </pc:spChg>
        <pc:picChg chg="add del mod">
          <ac:chgData name="Ondřej Ondryáš" userId="8b5c2d7b9176f481" providerId="LiveId" clId="{5D5C262F-7D85-4CEF-993A-D81E4CB78912}" dt="2020-04-11T21:20:27.155" v="23" actId="478"/>
          <ac:picMkLst>
            <pc:docMk/>
            <pc:sldMk cId="2111045271" sldId="258"/>
            <ac:picMk id="5" creationId="{074D5B9B-C1D9-4987-B11C-F2AC6092C20E}"/>
          </ac:picMkLst>
        </pc:picChg>
        <pc:picChg chg="add del mod">
          <ac:chgData name="Ondřej Ondryáš" userId="8b5c2d7b9176f481" providerId="LiveId" clId="{5D5C262F-7D85-4CEF-993A-D81E4CB78912}" dt="2020-04-11T21:21:24.001" v="30" actId="478"/>
          <ac:picMkLst>
            <pc:docMk/>
            <pc:sldMk cId="2111045271" sldId="258"/>
            <ac:picMk id="9" creationId="{1BF1E5D0-81CB-4E7C-9F69-1FC6D8E0ED55}"/>
          </ac:picMkLst>
        </pc:picChg>
        <pc:picChg chg="add mod">
          <ac:chgData name="Ondřej Ondryáš" userId="8b5c2d7b9176f481" providerId="LiveId" clId="{5D5C262F-7D85-4CEF-993A-D81E4CB78912}" dt="2020-04-11T21:24:08.459" v="54" actId="1076"/>
          <ac:picMkLst>
            <pc:docMk/>
            <pc:sldMk cId="2111045271" sldId="258"/>
            <ac:picMk id="13" creationId="{7D01307C-628A-4FDB-8605-CA770EF3A7FC}"/>
          </ac:picMkLst>
        </pc:picChg>
      </pc:sldChg>
      <pc:sldChg chg="addSp delSp modSp add modTransition delAnim modAnim">
        <pc:chgData name="Ondřej Ondryáš" userId="8b5c2d7b9176f481" providerId="LiveId" clId="{5D5C262F-7D85-4CEF-993A-D81E4CB78912}" dt="2020-04-11T21:36:53.125" v="143"/>
        <pc:sldMkLst>
          <pc:docMk/>
          <pc:sldMk cId="2875071945" sldId="259"/>
        </pc:sldMkLst>
        <pc:spChg chg="del">
          <ac:chgData name="Ondřej Ondryáš" userId="8b5c2d7b9176f481" providerId="LiveId" clId="{5D5C262F-7D85-4CEF-993A-D81E4CB78912}" dt="2020-04-11T21:24:33.651" v="57" actId="478"/>
          <ac:spMkLst>
            <pc:docMk/>
            <pc:sldMk cId="2875071945" sldId="259"/>
            <ac:spMk id="2" creationId="{7EA3BCC1-C31C-414F-A764-EBA4A6473BAF}"/>
          </ac:spMkLst>
        </pc:spChg>
        <pc:spChg chg="del">
          <ac:chgData name="Ondřej Ondryáš" userId="8b5c2d7b9176f481" providerId="LiveId" clId="{5D5C262F-7D85-4CEF-993A-D81E4CB78912}" dt="2020-04-11T21:24:32.744" v="56" actId="478"/>
          <ac:spMkLst>
            <pc:docMk/>
            <pc:sldMk cId="2875071945" sldId="259"/>
            <ac:spMk id="3" creationId="{3BBC0857-B041-4EF0-AB5F-4F6D13374FBF}"/>
          </ac:spMkLst>
        </pc:spChg>
        <pc:picChg chg="add del mod">
          <ac:chgData name="Ondřej Ondryáš" userId="8b5c2d7b9176f481" providerId="LiveId" clId="{5D5C262F-7D85-4CEF-993A-D81E4CB78912}" dt="2020-04-11T21:32:31.714" v="68" actId="478"/>
          <ac:picMkLst>
            <pc:docMk/>
            <pc:sldMk cId="2875071945" sldId="259"/>
            <ac:picMk id="5" creationId="{05A65E29-7F94-40B3-942C-689862E0146C}"/>
          </ac:picMkLst>
        </pc:picChg>
        <pc:picChg chg="add mod">
          <ac:chgData name="Ondřej Ondryáš" userId="8b5c2d7b9176f481" providerId="LiveId" clId="{5D5C262F-7D85-4CEF-993A-D81E4CB78912}" dt="2020-04-11T21:33:57.882" v="99" actId="1076"/>
          <ac:picMkLst>
            <pc:docMk/>
            <pc:sldMk cId="2875071945" sldId="259"/>
            <ac:picMk id="7" creationId="{F2CF570F-7EA7-4C48-B022-9F770D3B9E58}"/>
          </ac:picMkLst>
        </pc:picChg>
        <pc:picChg chg="add del mod">
          <ac:chgData name="Ondřej Ondryáš" userId="8b5c2d7b9176f481" providerId="LiveId" clId="{5D5C262F-7D85-4CEF-993A-D81E4CB78912}" dt="2020-04-11T21:33:53.948" v="97" actId="478"/>
          <ac:picMkLst>
            <pc:docMk/>
            <pc:sldMk cId="2875071945" sldId="259"/>
            <ac:picMk id="9" creationId="{F4F89547-5D91-4538-B323-D509ADF37DB1}"/>
          </ac:picMkLst>
        </pc:picChg>
      </pc:sldChg>
      <pc:sldChg chg="addSp delSp modSp add modTransition">
        <pc:chgData name="Ondřej Ondryáš" userId="8b5c2d7b9176f481" providerId="LiveId" clId="{5D5C262F-7D85-4CEF-993A-D81E4CB78912}" dt="2020-04-11T21:36:56.074" v="144"/>
        <pc:sldMkLst>
          <pc:docMk/>
          <pc:sldMk cId="929928950" sldId="260"/>
        </pc:sldMkLst>
        <pc:spChg chg="del">
          <ac:chgData name="Ondřej Ondryáš" userId="8b5c2d7b9176f481" providerId="LiveId" clId="{5D5C262F-7D85-4CEF-993A-D81E4CB78912}" dt="2020-04-11T21:34:02.560" v="101" actId="478"/>
          <ac:spMkLst>
            <pc:docMk/>
            <pc:sldMk cId="929928950" sldId="260"/>
            <ac:spMk id="2" creationId="{28DB9840-20A4-46A5-92EF-1267F28E54C4}"/>
          </ac:spMkLst>
        </pc:spChg>
        <pc:spChg chg="del">
          <ac:chgData name="Ondřej Ondryáš" userId="8b5c2d7b9176f481" providerId="LiveId" clId="{5D5C262F-7D85-4CEF-993A-D81E4CB78912}" dt="2020-04-11T21:34:04.407" v="102" actId="478"/>
          <ac:spMkLst>
            <pc:docMk/>
            <pc:sldMk cId="929928950" sldId="260"/>
            <ac:spMk id="3" creationId="{BC5D5461-8199-48FD-A831-5998F2FD8861}"/>
          </ac:spMkLst>
        </pc:spChg>
        <pc:picChg chg="add mod">
          <ac:chgData name="Ondřej Ondryáš" userId="8b5c2d7b9176f481" providerId="LiveId" clId="{5D5C262F-7D85-4CEF-993A-D81E4CB78912}" dt="2020-04-11T21:34:15.546" v="112" actId="1076"/>
          <ac:picMkLst>
            <pc:docMk/>
            <pc:sldMk cId="929928950" sldId="260"/>
            <ac:picMk id="5" creationId="{A90AC846-8DF2-4024-A7EB-2AFD8BA7A220}"/>
          </ac:picMkLst>
        </pc:picChg>
      </pc:sldChg>
      <pc:sldChg chg="addSp delSp modSp add modTransition modAnim">
        <pc:chgData name="Ondřej Ondryáš" userId="8b5c2d7b9176f481" providerId="LiveId" clId="{5D5C262F-7D85-4CEF-993A-D81E4CB78912}" dt="2020-04-12T13:50:09.024" v="350" actId="1035"/>
        <pc:sldMkLst>
          <pc:docMk/>
          <pc:sldMk cId="1372326189" sldId="261"/>
        </pc:sldMkLst>
        <pc:spChg chg="del">
          <ac:chgData name="Ondřej Ondryáš" userId="8b5c2d7b9176f481" providerId="LiveId" clId="{5D5C262F-7D85-4CEF-993A-D81E4CB78912}" dt="2020-04-11T21:34:20.279" v="115" actId="478"/>
          <ac:spMkLst>
            <pc:docMk/>
            <pc:sldMk cId="1372326189" sldId="261"/>
            <ac:spMk id="2" creationId="{A6DC5E92-A82D-4160-8526-DE539144A4CA}"/>
          </ac:spMkLst>
        </pc:spChg>
        <pc:spChg chg="del">
          <ac:chgData name="Ondřej Ondryáš" userId="8b5c2d7b9176f481" providerId="LiveId" clId="{5D5C262F-7D85-4CEF-993A-D81E4CB78912}" dt="2020-04-11T21:34:19.826" v="114" actId="478"/>
          <ac:spMkLst>
            <pc:docMk/>
            <pc:sldMk cId="1372326189" sldId="261"/>
            <ac:spMk id="3" creationId="{6ABD3616-7CE7-4527-8489-FEDDEBAF6D49}"/>
          </ac:spMkLst>
        </pc:spChg>
        <pc:picChg chg="add mod">
          <ac:chgData name="Ondřej Ondryáš" userId="8b5c2d7b9176f481" providerId="LiveId" clId="{5D5C262F-7D85-4CEF-993A-D81E4CB78912}" dt="2020-04-12T13:50:09.024" v="350" actId="1035"/>
          <ac:picMkLst>
            <pc:docMk/>
            <pc:sldMk cId="1372326189" sldId="261"/>
            <ac:picMk id="3" creationId="{E38B493B-5037-4AD3-96BD-0BFA7B07061A}"/>
          </ac:picMkLst>
        </pc:picChg>
        <pc:picChg chg="add mod">
          <ac:chgData name="Ondřej Ondryáš" userId="8b5c2d7b9176f481" providerId="LiveId" clId="{5D5C262F-7D85-4CEF-993A-D81E4CB78912}" dt="2020-04-11T21:34:26.021" v="120" actId="1076"/>
          <ac:picMkLst>
            <pc:docMk/>
            <pc:sldMk cId="1372326189" sldId="261"/>
            <ac:picMk id="5" creationId="{0A4B63FE-DC4F-4CCC-B5B5-F53D7E5866DF}"/>
          </ac:picMkLst>
        </pc:picChg>
      </pc:sldChg>
      <pc:sldChg chg="addSp delSp modSp add modTransition">
        <pc:chgData name="Ondřej Ondryáš" userId="8b5c2d7b9176f481" providerId="LiveId" clId="{5D5C262F-7D85-4CEF-993A-D81E4CB78912}" dt="2020-04-12T14:55:04.521" v="839"/>
        <pc:sldMkLst>
          <pc:docMk/>
          <pc:sldMk cId="653364453" sldId="262"/>
        </pc:sldMkLst>
        <pc:spChg chg="del">
          <ac:chgData name="Ondřej Ondryáš" userId="8b5c2d7b9176f481" providerId="LiveId" clId="{5D5C262F-7D85-4CEF-993A-D81E4CB78912}" dt="2020-04-11T21:50:04.229" v="148" actId="478"/>
          <ac:spMkLst>
            <pc:docMk/>
            <pc:sldMk cId="653364453" sldId="262"/>
            <ac:spMk id="2" creationId="{436D1399-49D0-4B89-95E8-B0CB4FB53C87}"/>
          </ac:spMkLst>
        </pc:spChg>
        <pc:spChg chg="del">
          <ac:chgData name="Ondřej Ondryáš" userId="8b5c2d7b9176f481" providerId="LiveId" clId="{5D5C262F-7D85-4CEF-993A-D81E4CB78912}" dt="2020-04-11T21:50:03.419" v="147" actId="478"/>
          <ac:spMkLst>
            <pc:docMk/>
            <pc:sldMk cId="653364453" sldId="262"/>
            <ac:spMk id="3" creationId="{B7CB4AC8-2C8F-441C-8E3D-7C7B1F263299}"/>
          </ac:spMkLst>
        </pc:spChg>
        <pc:picChg chg="add del mod">
          <ac:chgData name="Ondřej Ondryáš" userId="8b5c2d7b9176f481" providerId="LiveId" clId="{5D5C262F-7D85-4CEF-993A-D81E4CB78912}" dt="2020-04-11T21:51:15.264" v="158" actId="478"/>
          <ac:picMkLst>
            <pc:docMk/>
            <pc:sldMk cId="653364453" sldId="262"/>
            <ac:picMk id="5" creationId="{49470142-61D0-437A-BA61-1963251B3ACE}"/>
          </ac:picMkLst>
        </pc:picChg>
        <pc:picChg chg="add mod">
          <ac:chgData name="Ondřej Ondryáš" userId="8b5c2d7b9176f481" providerId="LiveId" clId="{5D5C262F-7D85-4CEF-993A-D81E4CB78912}" dt="2020-04-12T12:21:50.966" v="176" actId="1076"/>
          <ac:picMkLst>
            <pc:docMk/>
            <pc:sldMk cId="653364453" sldId="262"/>
            <ac:picMk id="1026" creationId="{69CCA141-30E9-4C95-B6C7-1B9EC060BA76}"/>
          </ac:picMkLst>
        </pc:picChg>
      </pc:sldChg>
      <pc:sldChg chg="addSp delSp modSp add modTransition">
        <pc:chgData name="Ondřej Ondryáš" userId="8b5c2d7b9176f481" providerId="LiveId" clId="{5D5C262F-7D85-4CEF-993A-D81E4CB78912}" dt="2020-04-12T12:31:31.009" v="250"/>
        <pc:sldMkLst>
          <pc:docMk/>
          <pc:sldMk cId="1628353514" sldId="263"/>
        </pc:sldMkLst>
        <pc:spChg chg="add del mod">
          <ac:chgData name="Ondřej Ondryáš" userId="8b5c2d7b9176f481" providerId="LiveId" clId="{5D5C262F-7D85-4CEF-993A-D81E4CB78912}" dt="2020-04-12T12:22:15.088" v="181" actId="478"/>
          <ac:spMkLst>
            <pc:docMk/>
            <pc:sldMk cId="1628353514" sldId="263"/>
            <ac:spMk id="2" creationId="{F7759B90-625F-44E5-9334-9F4187CC356E}"/>
          </ac:spMkLst>
        </pc:spChg>
        <pc:cxnChg chg="add mod">
          <ac:chgData name="Ondřej Ondryáš" userId="8b5c2d7b9176f481" providerId="LiveId" clId="{5D5C262F-7D85-4CEF-993A-D81E4CB78912}" dt="2020-04-12T12:22:54.940" v="198" actId="1076"/>
          <ac:cxnSpMkLst>
            <pc:docMk/>
            <pc:sldMk cId="1628353514" sldId="263"/>
            <ac:cxnSpMk id="4" creationId="{39D03BFF-7360-40E0-AFD7-6C1A94B1AFD4}"/>
          </ac:cxnSpMkLst>
        </pc:cxnChg>
        <pc:cxnChg chg="add del mod">
          <ac:chgData name="Ondřej Ondryáš" userId="8b5c2d7b9176f481" providerId="LiveId" clId="{5D5C262F-7D85-4CEF-993A-D81E4CB78912}" dt="2020-04-12T12:23:10.129" v="206" actId="478"/>
          <ac:cxnSpMkLst>
            <pc:docMk/>
            <pc:sldMk cId="1628353514" sldId="263"/>
            <ac:cxnSpMk id="6" creationId="{CC147900-7C6D-4F77-85F5-0CA6D350CBFB}"/>
          </ac:cxnSpMkLst>
        </pc:cxnChg>
        <pc:cxnChg chg="add mod">
          <ac:chgData name="Ondřej Ondryáš" userId="8b5c2d7b9176f481" providerId="LiveId" clId="{5D5C262F-7D85-4CEF-993A-D81E4CB78912}" dt="2020-04-12T12:23:32.438" v="209" actId="1076"/>
          <ac:cxnSpMkLst>
            <pc:docMk/>
            <pc:sldMk cId="1628353514" sldId="263"/>
            <ac:cxnSpMk id="10" creationId="{4E481860-D35A-45EF-B236-7F319803B648}"/>
          </ac:cxnSpMkLst>
        </pc:cxnChg>
      </pc:sldChg>
      <pc:sldChg chg="addSp delSp modSp add modTransition">
        <pc:chgData name="Ondřej Ondryáš" userId="8b5c2d7b9176f481" providerId="LiveId" clId="{5D5C262F-7D85-4CEF-993A-D81E4CB78912}" dt="2020-04-12T14:55:09.661" v="840"/>
        <pc:sldMkLst>
          <pc:docMk/>
          <pc:sldMk cId="608880415" sldId="264"/>
        </pc:sldMkLst>
        <pc:spChg chg="del">
          <ac:chgData name="Ondřej Ondryáš" userId="8b5c2d7b9176f481" providerId="LiveId" clId="{5D5C262F-7D85-4CEF-993A-D81E4CB78912}" dt="2020-04-12T12:26:13.362" v="227" actId="478"/>
          <ac:spMkLst>
            <pc:docMk/>
            <pc:sldMk cId="608880415" sldId="264"/>
            <ac:spMk id="2" creationId="{C92B9135-13C4-4652-BC91-80F34A32F2DC}"/>
          </ac:spMkLst>
        </pc:spChg>
        <pc:spChg chg="del">
          <ac:chgData name="Ondřej Ondryáš" userId="8b5c2d7b9176f481" providerId="LiveId" clId="{5D5C262F-7D85-4CEF-993A-D81E4CB78912}" dt="2020-04-12T12:26:11.794" v="226" actId="478"/>
          <ac:spMkLst>
            <pc:docMk/>
            <pc:sldMk cId="608880415" sldId="264"/>
            <ac:spMk id="3" creationId="{0931CEE7-59F2-47AE-BAD5-EB6ACAFC9769}"/>
          </ac:spMkLst>
        </pc:spChg>
        <pc:picChg chg="add del mod">
          <ac:chgData name="Ondřej Ondryáš" userId="8b5c2d7b9176f481" providerId="LiveId" clId="{5D5C262F-7D85-4CEF-993A-D81E4CB78912}" dt="2020-04-12T12:28:53.457" v="239" actId="478"/>
          <ac:picMkLst>
            <pc:docMk/>
            <pc:sldMk cId="608880415" sldId="264"/>
            <ac:picMk id="2050" creationId="{48704A07-5599-4E94-A6A5-21511D0E9AE3}"/>
          </ac:picMkLst>
        </pc:picChg>
        <pc:picChg chg="add mod">
          <ac:chgData name="Ondřej Ondryáš" userId="8b5c2d7b9176f481" providerId="LiveId" clId="{5D5C262F-7D85-4CEF-993A-D81E4CB78912}" dt="2020-04-12T12:29:56.332" v="249" actId="1076"/>
          <ac:picMkLst>
            <pc:docMk/>
            <pc:sldMk cId="608880415" sldId="264"/>
            <ac:picMk id="2052" creationId="{5D2F2703-ADA5-4765-B52C-D8ADF8E618C6}"/>
          </ac:picMkLst>
        </pc:picChg>
        <pc:picChg chg="add mod">
          <ac:chgData name="Ondřej Ondryáš" userId="8b5c2d7b9176f481" providerId="LiveId" clId="{5D5C262F-7D85-4CEF-993A-D81E4CB78912}" dt="2020-04-12T12:29:50.218" v="247" actId="1076"/>
          <ac:picMkLst>
            <pc:docMk/>
            <pc:sldMk cId="608880415" sldId="264"/>
            <ac:picMk id="2054" creationId="{DB43B090-A836-42FF-AC9C-BD78F5E41A7C}"/>
          </ac:picMkLst>
        </pc:picChg>
      </pc:sldChg>
      <pc:sldChg chg="addSp delSp modSp add modTransition">
        <pc:chgData name="Ondřej Ondryáš" userId="8b5c2d7b9176f481" providerId="LiveId" clId="{5D5C262F-7D85-4CEF-993A-D81E4CB78912}" dt="2020-04-12T14:55:12.561" v="841"/>
        <pc:sldMkLst>
          <pc:docMk/>
          <pc:sldMk cId="817745952" sldId="265"/>
        </pc:sldMkLst>
        <pc:spChg chg="del">
          <ac:chgData name="Ondřej Ondryáš" userId="8b5c2d7b9176f481" providerId="LiveId" clId="{5D5C262F-7D85-4CEF-993A-D81E4CB78912}" dt="2020-04-12T12:45:09.823" v="253" actId="478"/>
          <ac:spMkLst>
            <pc:docMk/>
            <pc:sldMk cId="817745952" sldId="265"/>
            <ac:spMk id="2" creationId="{B5A5DEAD-45A9-4AD0-9A8C-B37B9E02B73D}"/>
          </ac:spMkLst>
        </pc:spChg>
        <pc:spChg chg="del">
          <ac:chgData name="Ondřej Ondryáš" userId="8b5c2d7b9176f481" providerId="LiveId" clId="{5D5C262F-7D85-4CEF-993A-D81E4CB78912}" dt="2020-04-12T12:45:10.291" v="254" actId="478"/>
          <ac:spMkLst>
            <pc:docMk/>
            <pc:sldMk cId="817745952" sldId="265"/>
            <ac:spMk id="3" creationId="{A6312DCE-B784-4489-98B9-1192167178B5}"/>
          </ac:spMkLst>
        </pc:spChg>
        <pc:spChg chg="add mod">
          <ac:chgData name="Ondřej Ondryáš" userId="8b5c2d7b9176f481" providerId="LiveId" clId="{5D5C262F-7D85-4CEF-993A-D81E4CB78912}" dt="2020-04-12T12:53:16.330" v="292" actId="1076"/>
          <ac:spMkLst>
            <pc:docMk/>
            <pc:sldMk cId="817745952" sldId="265"/>
            <ac:spMk id="6" creationId="{453A3A9C-7EA0-4582-9EEF-C2EBB00D47F4}"/>
          </ac:spMkLst>
        </pc:spChg>
        <pc:spChg chg="add mod">
          <ac:chgData name="Ondřej Ondryáš" userId="8b5c2d7b9176f481" providerId="LiveId" clId="{5D5C262F-7D85-4CEF-993A-D81E4CB78912}" dt="2020-04-12T12:53:24.083" v="294" actId="1076"/>
          <ac:spMkLst>
            <pc:docMk/>
            <pc:sldMk cId="817745952" sldId="265"/>
            <ac:spMk id="8" creationId="{B2AD15C7-4751-4ED4-A68E-DD82FF954936}"/>
          </ac:spMkLst>
        </pc:spChg>
        <pc:graphicFrameChg chg="add mod">
          <ac:chgData name="Ondřej Ondryáš" userId="8b5c2d7b9176f481" providerId="LiveId" clId="{5D5C262F-7D85-4CEF-993A-D81E4CB78912}" dt="2020-04-12T12:52:56.775" v="276" actId="1076"/>
          <ac:graphicFrameMkLst>
            <pc:docMk/>
            <pc:sldMk cId="817745952" sldId="265"/>
            <ac:graphicFrameMk id="4" creationId="{EC8A98FE-0344-4444-A514-5833C3672ABE}"/>
          </ac:graphicFrameMkLst>
        </pc:graphicFrameChg>
        <pc:graphicFrameChg chg="add mod">
          <ac:chgData name="Ondřej Ondryáš" userId="8b5c2d7b9176f481" providerId="LiveId" clId="{5D5C262F-7D85-4CEF-993A-D81E4CB78912}" dt="2020-04-12T12:52:54.364" v="275" actId="1076"/>
          <ac:graphicFrameMkLst>
            <pc:docMk/>
            <pc:sldMk cId="817745952" sldId="265"/>
            <ac:graphicFrameMk id="5" creationId="{36C1BF3C-2B65-4E0C-B30B-74CE9D354BA0}"/>
          </ac:graphicFrameMkLst>
        </pc:graphicFrameChg>
        <pc:picChg chg="add del mod">
          <ac:chgData name="Ondřej Ondryáš" userId="8b5c2d7b9176f481" providerId="LiveId" clId="{5D5C262F-7D85-4CEF-993A-D81E4CB78912}" dt="2020-04-12T12:47:31.324" v="268" actId="478"/>
          <ac:picMkLst>
            <pc:docMk/>
            <pc:sldMk cId="817745952" sldId="265"/>
            <ac:picMk id="4098" creationId="{60384F41-2655-44C7-956B-D353FCC8EDC6}"/>
          </ac:picMkLst>
        </pc:picChg>
      </pc:sldChg>
      <pc:sldChg chg="addSp delSp modSp add modTransition">
        <pc:chgData name="Ondřej Ondryáš" userId="8b5c2d7b9176f481" providerId="LiveId" clId="{5D5C262F-7D85-4CEF-993A-D81E4CB78912}" dt="2020-04-12T14:55:14.861" v="842"/>
        <pc:sldMkLst>
          <pc:docMk/>
          <pc:sldMk cId="3031305617" sldId="266"/>
        </pc:sldMkLst>
        <pc:spChg chg="del">
          <ac:chgData name="Ondřej Ondryáš" userId="8b5c2d7b9176f481" providerId="LiveId" clId="{5D5C262F-7D85-4CEF-993A-D81E4CB78912}" dt="2020-04-12T13:47:17.335" v="296" actId="478"/>
          <ac:spMkLst>
            <pc:docMk/>
            <pc:sldMk cId="3031305617" sldId="266"/>
            <ac:spMk id="2" creationId="{D58ABC36-6558-4926-9463-4B20CD0D4CB1}"/>
          </ac:spMkLst>
        </pc:spChg>
        <pc:spChg chg="del">
          <ac:chgData name="Ondřej Ondryáš" userId="8b5c2d7b9176f481" providerId="LiveId" clId="{5D5C262F-7D85-4CEF-993A-D81E4CB78912}" dt="2020-04-12T13:47:18.516" v="297" actId="478"/>
          <ac:spMkLst>
            <pc:docMk/>
            <pc:sldMk cId="3031305617" sldId="266"/>
            <ac:spMk id="3" creationId="{9CEA7D20-9F4E-45E2-A045-7D2561C7C1AD}"/>
          </ac:spMkLst>
        </pc:spChg>
        <pc:spChg chg="add mod">
          <ac:chgData name="Ondřej Ondryáš" userId="8b5c2d7b9176f481" providerId="LiveId" clId="{5D5C262F-7D85-4CEF-993A-D81E4CB78912}" dt="2020-04-12T14:11:04.252" v="435" actId="1035"/>
          <ac:spMkLst>
            <pc:docMk/>
            <pc:sldMk cId="3031305617" sldId="266"/>
            <ac:spMk id="6" creationId="{B089B3C0-5099-4821-9BAE-335A9A687096}"/>
          </ac:spMkLst>
        </pc:spChg>
        <pc:picChg chg="add mod">
          <ac:chgData name="Ondřej Ondryáš" userId="8b5c2d7b9176f481" providerId="LiveId" clId="{5D5C262F-7D85-4CEF-993A-D81E4CB78912}" dt="2020-04-12T14:04:25.386" v="415" actId="1036"/>
          <ac:picMkLst>
            <pc:docMk/>
            <pc:sldMk cId="3031305617" sldId="266"/>
            <ac:picMk id="5" creationId="{0C360F7A-E31C-4689-87DB-B1CA9D189104}"/>
          </ac:picMkLst>
        </pc:picChg>
        <pc:picChg chg="add del mod">
          <ac:chgData name="Ondřej Ondryáš" userId="8b5c2d7b9176f481" providerId="LiveId" clId="{5D5C262F-7D85-4CEF-993A-D81E4CB78912}" dt="2020-04-12T14:12:20.169" v="436" actId="478"/>
          <ac:picMkLst>
            <pc:docMk/>
            <pc:sldMk cId="3031305617" sldId="266"/>
            <ac:picMk id="5122" creationId="{F4B9A624-173E-43A5-BB0D-0A25F9A039CA}"/>
          </ac:picMkLst>
        </pc:picChg>
        <pc:picChg chg="add mod">
          <ac:chgData name="Ondřej Ondryáš" userId="8b5c2d7b9176f481" providerId="LiveId" clId="{5D5C262F-7D85-4CEF-993A-D81E4CB78912}" dt="2020-04-12T14:12:29.530" v="447" actId="1035"/>
          <ac:picMkLst>
            <pc:docMk/>
            <pc:sldMk cId="3031305617" sldId="266"/>
            <ac:picMk id="5124" creationId="{F0E590C7-25B4-41E5-B8AE-4B5B7395F26C}"/>
          </ac:picMkLst>
        </pc:picChg>
      </pc:sldChg>
      <pc:sldChg chg="addSp modSp add modTransition modAnim">
        <pc:chgData name="Ondřej Ondryáš" userId="8b5c2d7b9176f481" providerId="LiveId" clId="{5D5C262F-7D85-4CEF-993A-D81E4CB78912}" dt="2020-04-13T16:39:16.143" v="1289" actId="27636"/>
        <pc:sldMkLst>
          <pc:docMk/>
          <pc:sldMk cId="1030363164" sldId="267"/>
        </pc:sldMkLst>
        <pc:spChg chg="mod">
          <ac:chgData name="Ondřej Ondryáš" userId="8b5c2d7b9176f481" providerId="LiveId" clId="{5D5C262F-7D85-4CEF-993A-D81E4CB78912}" dt="2020-04-12T14:40:34.536" v="595" actId="113"/>
          <ac:spMkLst>
            <pc:docMk/>
            <pc:sldMk cId="1030363164" sldId="267"/>
            <ac:spMk id="2" creationId="{BFC75917-ACBF-4688-977A-744F7D810641}"/>
          </ac:spMkLst>
        </pc:spChg>
        <pc:spChg chg="mod">
          <ac:chgData name="Ondřej Ondryáš" userId="8b5c2d7b9176f481" providerId="LiveId" clId="{5D5C262F-7D85-4CEF-993A-D81E4CB78912}" dt="2020-04-13T16:38:44.087" v="1273" actId="113"/>
          <ac:spMkLst>
            <pc:docMk/>
            <pc:sldMk cId="1030363164" sldId="267"/>
            <ac:spMk id="3" creationId="{1AAE5EF2-4405-45DE-8330-B69E5595EB25}"/>
          </ac:spMkLst>
        </pc:spChg>
        <pc:spChg chg="add mod">
          <ac:chgData name="Ondřej Ondryáš" userId="8b5c2d7b9176f481" providerId="LiveId" clId="{5D5C262F-7D85-4CEF-993A-D81E4CB78912}" dt="2020-04-13T16:39:16.143" v="1289" actId="27636"/>
          <ac:spMkLst>
            <pc:docMk/>
            <pc:sldMk cId="1030363164" sldId="267"/>
            <ac:spMk id="4" creationId="{3FC8EF3A-0449-458B-8CDC-DEE3BB28816A}"/>
          </ac:spMkLst>
        </pc:spChg>
      </pc:sldChg>
      <pc:sldChg chg="add del">
        <pc:chgData name="Ondřej Ondryáš" userId="8b5c2d7b9176f481" providerId="LiveId" clId="{5D5C262F-7D85-4CEF-993A-D81E4CB78912}" dt="2020-04-12T14:44:29.253" v="650" actId="2696"/>
        <pc:sldMkLst>
          <pc:docMk/>
          <pc:sldMk cId="1068660876" sldId="268"/>
        </pc:sldMkLst>
      </pc:sldChg>
      <pc:sldChg chg="addSp modSp add modTransition">
        <pc:chgData name="Ondřej Ondryáš" userId="8b5c2d7b9176f481" providerId="LiveId" clId="{5D5C262F-7D85-4CEF-993A-D81E4CB78912}" dt="2020-04-12T14:58:44.131" v="864" actId="1036"/>
        <pc:sldMkLst>
          <pc:docMk/>
          <pc:sldMk cId="2554788765" sldId="269"/>
        </pc:sldMkLst>
        <pc:spChg chg="add mod">
          <ac:chgData name="Ondřej Ondryáš" userId="8b5c2d7b9176f481" providerId="LiveId" clId="{5D5C262F-7D85-4CEF-993A-D81E4CB78912}" dt="2020-04-12T14:58:44.131" v="864" actId="1036"/>
          <ac:spMkLst>
            <pc:docMk/>
            <pc:sldMk cId="2554788765" sldId="269"/>
            <ac:spMk id="2" creationId="{C81E1ABC-82DE-43FD-BFF1-2FB8D1D99B10}"/>
          </ac:spMkLst>
        </pc:spChg>
        <pc:spChg chg="add mod">
          <ac:chgData name="Ondřej Ondryáš" userId="8b5c2d7b9176f481" providerId="LiveId" clId="{5D5C262F-7D85-4CEF-993A-D81E4CB78912}" dt="2020-04-12T14:47:17.374" v="706" actId="1076"/>
          <ac:spMkLst>
            <pc:docMk/>
            <pc:sldMk cId="2554788765" sldId="269"/>
            <ac:spMk id="3" creationId="{8A3ACA83-8D0F-40E8-A0A7-867331F47069}"/>
          </ac:spMkLst>
        </pc:spChg>
        <pc:spChg chg="add mod">
          <ac:chgData name="Ondřej Ondryáš" userId="8b5c2d7b9176f481" providerId="LiveId" clId="{5D5C262F-7D85-4CEF-993A-D81E4CB78912}" dt="2020-04-12T14:47:22.544" v="708" actId="1076"/>
          <ac:spMkLst>
            <pc:docMk/>
            <pc:sldMk cId="2554788765" sldId="269"/>
            <ac:spMk id="6" creationId="{886BE86D-0BF9-4846-8A53-D69B199E1372}"/>
          </ac:spMkLst>
        </pc:spChg>
        <pc:picChg chg="add mod">
          <ac:chgData name="Ondřej Ondryáš" userId="8b5c2d7b9176f481" providerId="LiveId" clId="{5D5C262F-7D85-4CEF-993A-D81E4CB78912}" dt="2020-04-12T14:47:15.212" v="705" actId="1076"/>
          <ac:picMkLst>
            <pc:docMk/>
            <pc:sldMk cId="2554788765" sldId="269"/>
            <ac:picMk id="4" creationId="{85A40EE4-F18B-4428-8D84-941C6A51FD73}"/>
          </ac:picMkLst>
        </pc:picChg>
        <pc:picChg chg="mod">
          <ac:chgData name="Ondřej Ondryáš" userId="8b5c2d7b9176f481" providerId="LiveId" clId="{5D5C262F-7D85-4CEF-993A-D81E4CB78912}" dt="2020-04-12T14:47:41.619" v="710" actId="1076"/>
          <ac:picMkLst>
            <pc:docMk/>
            <pc:sldMk cId="2554788765" sldId="269"/>
            <ac:picMk id="5" creationId="{3EFADDDC-7385-4E80-B6D9-9F378E56A4B9}"/>
          </ac:picMkLst>
        </pc:picChg>
        <pc:picChg chg="add mod">
          <ac:chgData name="Ondřej Ondryáš" userId="8b5c2d7b9176f481" providerId="LiveId" clId="{5D5C262F-7D85-4CEF-993A-D81E4CB78912}" dt="2020-04-12T14:47:23.603" v="709" actId="1076"/>
          <ac:picMkLst>
            <pc:docMk/>
            <pc:sldMk cId="2554788765" sldId="269"/>
            <ac:picMk id="6146" creationId="{6B88CE31-4B09-47B3-9F1B-598EF97E7B39}"/>
          </ac:picMkLst>
        </pc:picChg>
      </pc:sldChg>
      <pc:sldChg chg="addSp delSp modSp add modTransition">
        <pc:chgData name="Ondřej Ondryáš" userId="8b5c2d7b9176f481" providerId="LiveId" clId="{5D5C262F-7D85-4CEF-993A-D81E4CB78912}" dt="2020-04-13T16:56:55.882" v="1763" actId="207"/>
        <pc:sldMkLst>
          <pc:docMk/>
          <pc:sldMk cId="4185403725" sldId="270"/>
        </pc:sldMkLst>
        <pc:spChg chg="del">
          <ac:chgData name="Ondřej Ondryáš" userId="8b5c2d7b9176f481" providerId="LiveId" clId="{5D5C262F-7D85-4CEF-993A-D81E4CB78912}" dt="2020-04-13T16:28:45.012" v="866" actId="478"/>
          <ac:spMkLst>
            <pc:docMk/>
            <pc:sldMk cId="4185403725" sldId="270"/>
            <ac:spMk id="2" creationId="{5B7BBD75-0D0D-4298-9C3E-5D627C1D6BB9}"/>
          </ac:spMkLst>
        </pc:spChg>
        <pc:spChg chg="del mod">
          <ac:chgData name="Ondřej Ondryáš" userId="8b5c2d7b9176f481" providerId="LiveId" clId="{5D5C262F-7D85-4CEF-993A-D81E4CB78912}" dt="2020-04-13T16:29:04.169" v="885" actId="478"/>
          <ac:spMkLst>
            <pc:docMk/>
            <pc:sldMk cId="4185403725" sldId="270"/>
            <ac:spMk id="3" creationId="{DC34F2CC-A46E-48D2-8EB1-9DBA513E2A9D}"/>
          </ac:spMkLst>
        </pc:spChg>
        <pc:spChg chg="add mod">
          <ac:chgData name="Ondřej Ondryáš" userId="8b5c2d7b9176f481" providerId="LiveId" clId="{5D5C262F-7D85-4CEF-993A-D81E4CB78912}" dt="2020-04-13T16:49:59.120" v="1750" actId="404"/>
          <ac:spMkLst>
            <pc:docMk/>
            <pc:sldMk cId="4185403725" sldId="270"/>
            <ac:spMk id="6" creationId="{BEA5CD8A-5EB2-4D65-92B2-86C6FA60D0CD}"/>
          </ac:spMkLst>
        </pc:spChg>
        <pc:graphicFrameChg chg="add mod modGraphic">
          <ac:chgData name="Ondřej Ondryáš" userId="8b5c2d7b9176f481" providerId="LiveId" clId="{5D5C262F-7D85-4CEF-993A-D81E4CB78912}" dt="2020-04-13T16:56:55.882" v="1763" actId="207"/>
          <ac:graphicFrameMkLst>
            <pc:docMk/>
            <pc:sldMk cId="4185403725" sldId="270"/>
            <ac:graphicFrameMk id="4" creationId="{876AB04C-A61C-4E6D-967D-153AA1ECA451}"/>
          </ac:graphicFrameMkLst>
        </pc:graphicFrameChg>
      </pc:sldChg>
      <pc:sldMasterChg chg="addSp modSp modSldLayout">
        <pc:chgData name="Ondřej Ondryáš" userId="8b5c2d7b9176f481" providerId="LiveId" clId="{5D5C262F-7D85-4CEF-993A-D81E4CB78912}" dt="2020-04-12T13:49:52.905" v="342" actId="1076"/>
        <pc:sldMasterMkLst>
          <pc:docMk/>
          <pc:sldMasterMk cId="22443167" sldId="2147483648"/>
        </pc:sldMasterMkLst>
        <pc:spChg chg="mod">
          <ac:chgData name="Ondřej Ondryáš" userId="8b5c2d7b9176f481" providerId="LiveId" clId="{5D5C262F-7D85-4CEF-993A-D81E4CB78912}" dt="2020-04-11T20:53:05.172" v="5" actId="16037"/>
          <ac:spMkLst>
            <pc:docMk/>
            <pc:sldMasterMk cId="22443167" sldId="2147483648"/>
            <ac:spMk id="2" creationId="{8A3A5667-CBED-4591-95C1-6383472F60F0}"/>
          </ac:spMkLst>
        </pc:spChg>
        <pc:spChg chg="mod">
          <ac:chgData name="Ondřej Ondryáš" userId="8b5c2d7b9176f481" providerId="LiveId" clId="{5D5C262F-7D85-4CEF-993A-D81E4CB78912}" dt="2020-04-12T13:49:29.225" v="341" actId="14100"/>
          <ac:spMkLst>
            <pc:docMk/>
            <pc:sldMasterMk cId="22443167" sldId="2147483648"/>
            <ac:spMk id="3" creationId="{9CFC1EBF-F69E-4EF7-BE2F-27D0A25F5830}"/>
          </ac:spMkLst>
        </pc:spChg>
        <pc:spChg chg="add mod">
          <ac:chgData name="Ondřej Ondryáš" userId="8b5c2d7b9176f481" providerId="LiveId" clId="{5D5C262F-7D85-4CEF-993A-D81E4CB78912}" dt="2020-04-12T13:49:52.905" v="342" actId="1076"/>
          <ac:spMkLst>
            <pc:docMk/>
            <pc:sldMasterMk cId="22443167" sldId="2147483648"/>
            <ac:spMk id="4" creationId="{F0D4B841-65C3-487D-89AD-7A0CAE6A62D5}"/>
          </ac:spMkLst>
        </pc:spChg>
        <pc:picChg chg="mod">
          <ac:chgData name="Ondřej Ondryáš" userId="8b5c2d7b9176f481" providerId="LiveId" clId="{5D5C262F-7D85-4CEF-993A-D81E4CB78912}" dt="2020-04-12T13:49:52.905" v="342" actId="1076"/>
          <ac:picMkLst>
            <pc:docMk/>
            <pc:sldMasterMk cId="22443167" sldId="2147483648"/>
            <ac:picMk id="8" creationId="{619FD5D0-21E6-4A62-9A4B-06F041482900}"/>
          </ac:picMkLst>
        </pc:picChg>
        <pc:sldLayoutChg chg="addSp delSp">
          <pc:chgData name="Ondřej Ondryáš" userId="8b5c2d7b9176f481" providerId="LiveId" clId="{5D5C262F-7D85-4CEF-993A-D81E4CB78912}" dt="2020-04-11T20:51:35.719" v="1" actId="478"/>
          <pc:sldLayoutMkLst>
            <pc:docMk/>
            <pc:sldMasterMk cId="22443167" sldId="2147483648"/>
            <pc:sldLayoutMk cId="3006831016" sldId="2147483649"/>
          </pc:sldLayoutMkLst>
          <pc:spChg chg="add del">
            <ac:chgData name="Ondřej Ondryáš" userId="8b5c2d7b9176f481" providerId="LiveId" clId="{5D5C262F-7D85-4CEF-993A-D81E4CB78912}" dt="2020-04-11T20:51:35.719" v="1" actId="478"/>
            <ac:spMkLst>
              <pc:docMk/>
              <pc:sldMasterMk cId="22443167" sldId="2147483648"/>
              <pc:sldLayoutMk cId="3006831016" sldId="2147483649"/>
              <ac:spMk id="6" creationId="{FD712117-647F-4EA2-B437-61B290D09820}"/>
            </ac:spMkLst>
          </pc:spChg>
        </pc:sldLayoutChg>
      </pc:sldMasterChg>
    </pc:docChg>
  </pc:docChgLst>
</pc:chgInfo>
</file>

<file path=ppt/drawings/_rels/vmlDrawing1.vml.rels><?xml version="1.0" encoding="UTF-8" standalone="yes"?>
<Relationships xmlns="http://schemas.openxmlformats.org/package/2006/relationships"><Relationship Id="rId2" Type="http://schemas.openxmlformats.org/officeDocument/2006/relationships/image" Target="../media/image12.wmf"/><Relationship Id="rId1" Type="http://schemas.openxmlformats.org/officeDocument/2006/relationships/image" Target="../media/image11.w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záhlaví 1">
            <a:extLst>
              <a:ext uri="{FF2B5EF4-FFF2-40B4-BE49-F238E27FC236}">
                <a16:creationId xmlns:a16="http://schemas.microsoft.com/office/drawing/2014/main" id="{F1177F2D-2AA6-47A8-B1AD-1BC693F02D18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Zástupný symbol pro datum 2">
            <a:extLst>
              <a:ext uri="{FF2B5EF4-FFF2-40B4-BE49-F238E27FC236}">
                <a16:creationId xmlns:a16="http://schemas.microsoft.com/office/drawing/2014/main" id="{6D4D42FA-7CE2-43C1-BD03-06DCB9ED2241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230AF36-6FD6-45E6-B679-5A9392EB078D}" type="datetimeFigureOut">
              <a:rPr lang="cs-CZ" smtClean="0"/>
              <a:t>13.04.2020</a:t>
            </a:fld>
            <a:endParaRPr lang="cs-CZ"/>
          </a:p>
        </p:txBody>
      </p:sp>
      <p:sp>
        <p:nvSpPr>
          <p:cNvPr id="4" name="Zástupný symbol pro zápatí 3">
            <a:extLst>
              <a:ext uri="{FF2B5EF4-FFF2-40B4-BE49-F238E27FC236}">
                <a16:creationId xmlns:a16="http://schemas.microsoft.com/office/drawing/2014/main" id="{1CCB444D-A926-4B73-B052-E1D2534D15E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5" name="Zástupný symbol pro číslo snímku 4">
            <a:extLst>
              <a:ext uri="{FF2B5EF4-FFF2-40B4-BE49-F238E27FC236}">
                <a16:creationId xmlns:a16="http://schemas.microsoft.com/office/drawing/2014/main" id="{5A349380-7B3C-42DF-BDB6-C911E004936F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462AA4A-3E63-4862-ACE0-29D6A1ED3C87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76808618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jpeg>
</file>

<file path=ppt/media/image11.wmf>
</file>

<file path=ppt/media/image12.wmf>
</file>

<file path=ppt/media/image13.png>
</file>

<file path=ppt/media/image14.png>
</file>

<file path=ppt/media/image15.png>
</file>

<file path=ppt/media/image2.jpg>
</file>

<file path=ppt/media/image3.gif>
</file>

<file path=ppt/media/image4.jpg>
</file>

<file path=ppt/media/image5.jpg>
</file>

<file path=ppt/media/image6.jp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záhlaví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Zástupný symbol pro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582A938-DB82-4F6C-9458-D860483F86F6}" type="datetimeFigureOut">
              <a:rPr lang="cs-CZ" smtClean="0"/>
              <a:t>13.04.2020</a:t>
            </a:fld>
            <a:endParaRPr lang="cs-CZ"/>
          </a:p>
        </p:txBody>
      </p:sp>
      <p:sp>
        <p:nvSpPr>
          <p:cNvPr id="4" name="Zástupný symbol pro obrázek snímku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Zástupný symbol pro poznámky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6" name="Zástupný symbol pro zápatí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Zástupný symbol pro číslo snímku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40EA37A-9E3E-4A60-AB63-B5C2B992C3A8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1665440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40EA37A-9E3E-4A60-AB63-B5C2B992C3A8}" type="slidenum">
              <a:rPr lang="cs-CZ" smtClean="0"/>
              <a:t>2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73673051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Úvodní sníme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65784C98-CF03-4C26-97BA-3324ECAC538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cs-CZ"/>
              <a:t>Kliknutím lze upravit styl.</a:t>
            </a:r>
          </a:p>
        </p:txBody>
      </p:sp>
      <p:sp>
        <p:nvSpPr>
          <p:cNvPr id="3" name="Podnadpis 2">
            <a:extLst>
              <a:ext uri="{FF2B5EF4-FFF2-40B4-BE49-F238E27FC236}">
                <a16:creationId xmlns:a16="http://schemas.microsoft.com/office/drawing/2014/main" id="{5468CA2E-C9A0-439E-A411-E45B4792968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cs-CZ"/>
              <a:t>Kliknutím můžete upravit styl předlohy.</a:t>
            </a:r>
          </a:p>
        </p:txBody>
      </p:sp>
      <p:sp>
        <p:nvSpPr>
          <p:cNvPr id="4" name="Zástupný symbol pro datum 3">
            <a:extLst>
              <a:ext uri="{FF2B5EF4-FFF2-40B4-BE49-F238E27FC236}">
                <a16:creationId xmlns:a16="http://schemas.microsoft.com/office/drawing/2014/main" id="{BF320150-F6C1-4336-86BF-00CBA6B3119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6EB439D-28AF-498C-9ED9-0531E25FB7B1}" type="datetimeFigureOut">
              <a:rPr lang="cs-CZ" smtClean="0"/>
              <a:t>13.04.2020</a:t>
            </a:fld>
            <a:endParaRPr lang="cs-CZ"/>
          </a:p>
        </p:txBody>
      </p:sp>
      <p:sp>
        <p:nvSpPr>
          <p:cNvPr id="5" name="Zástupný symbol pro zápatí 4">
            <a:extLst>
              <a:ext uri="{FF2B5EF4-FFF2-40B4-BE49-F238E27FC236}">
                <a16:creationId xmlns:a16="http://schemas.microsoft.com/office/drawing/2014/main" id="{40DD1247-8658-4223-AD46-1A3131C2B7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cs-CZ"/>
          </a:p>
        </p:txBody>
      </p:sp>
      <p:sp>
        <p:nvSpPr>
          <p:cNvPr id="6" name="Zástupný symbol pro číslo snímku 5">
            <a:extLst>
              <a:ext uri="{FF2B5EF4-FFF2-40B4-BE49-F238E27FC236}">
                <a16:creationId xmlns:a16="http://schemas.microsoft.com/office/drawing/2014/main" id="{FD712117-647F-4EA2-B437-61B290D098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9D8CCF6-C632-4499-BAE3-644D02D35256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0068310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Nadpis a svislý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3D8F6A0F-B9B4-497A-8956-E41A205C7A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/>
              <a:t>Kliknutím lze upravit styl.</a:t>
            </a:r>
          </a:p>
        </p:txBody>
      </p:sp>
      <p:sp>
        <p:nvSpPr>
          <p:cNvPr id="3" name="Zástupný symbol pro svislý text 2">
            <a:extLst>
              <a:ext uri="{FF2B5EF4-FFF2-40B4-BE49-F238E27FC236}">
                <a16:creationId xmlns:a16="http://schemas.microsoft.com/office/drawing/2014/main" id="{F2F7E56C-020A-4895-8C71-3A243644F75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4" name="Zástupný symbol pro datum 3">
            <a:extLst>
              <a:ext uri="{FF2B5EF4-FFF2-40B4-BE49-F238E27FC236}">
                <a16:creationId xmlns:a16="http://schemas.microsoft.com/office/drawing/2014/main" id="{83893F7F-AA85-48AD-8E3D-4E73C94154E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6EB439D-28AF-498C-9ED9-0531E25FB7B1}" type="datetimeFigureOut">
              <a:rPr lang="cs-CZ" smtClean="0"/>
              <a:t>13.04.2020</a:t>
            </a:fld>
            <a:endParaRPr lang="cs-CZ"/>
          </a:p>
        </p:txBody>
      </p:sp>
      <p:sp>
        <p:nvSpPr>
          <p:cNvPr id="5" name="Zástupný symbol pro zápatí 4">
            <a:extLst>
              <a:ext uri="{FF2B5EF4-FFF2-40B4-BE49-F238E27FC236}">
                <a16:creationId xmlns:a16="http://schemas.microsoft.com/office/drawing/2014/main" id="{F0468D37-B444-45C6-8C28-00241AC76B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cs-CZ"/>
          </a:p>
        </p:txBody>
      </p:sp>
      <p:sp>
        <p:nvSpPr>
          <p:cNvPr id="6" name="Zástupný symbol pro číslo snímku 5">
            <a:extLst>
              <a:ext uri="{FF2B5EF4-FFF2-40B4-BE49-F238E27FC236}">
                <a16:creationId xmlns:a16="http://schemas.microsoft.com/office/drawing/2014/main" id="{BB2A2FBE-4A30-4558-AD7B-9DD9E50DEE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9D8CCF6-C632-4499-BAE3-644D02D35256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4503393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Svislý nadpis a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vislý nadpis 1">
            <a:extLst>
              <a:ext uri="{FF2B5EF4-FFF2-40B4-BE49-F238E27FC236}">
                <a16:creationId xmlns:a16="http://schemas.microsoft.com/office/drawing/2014/main" id="{74F67895-2581-4B03-9DAD-200E932DABA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cs-CZ"/>
              <a:t>Kliknutím lze upravit styl.</a:t>
            </a:r>
          </a:p>
        </p:txBody>
      </p:sp>
      <p:sp>
        <p:nvSpPr>
          <p:cNvPr id="3" name="Zástupný symbol pro svislý text 2">
            <a:extLst>
              <a:ext uri="{FF2B5EF4-FFF2-40B4-BE49-F238E27FC236}">
                <a16:creationId xmlns:a16="http://schemas.microsoft.com/office/drawing/2014/main" id="{84101FAD-E22C-4A9F-A0F7-BE7DBE4A367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4" name="Zástupný symbol pro datum 3">
            <a:extLst>
              <a:ext uri="{FF2B5EF4-FFF2-40B4-BE49-F238E27FC236}">
                <a16:creationId xmlns:a16="http://schemas.microsoft.com/office/drawing/2014/main" id="{4FB08FD9-628F-4705-BC40-F2C61A0BCDD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6EB439D-28AF-498C-9ED9-0531E25FB7B1}" type="datetimeFigureOut">
              <a:rPr lang="cs-CZ" smtClean="0"/>
              <a:t>13.04.2020</a:t>
            </a:fld>
            <a:endParaRPr lang="cs-CZ"/>
          </a:p>
        </p:txBody>
      </p:sp>
      <p:sp>
        <p:nvSpPr>
          <p:cNvPr id="5" name="Zástupný symbol pro zápatí 4">
            <a:extLst>
              <a:ext uri="{FF2B5EF4-FFF2-40B4-BE49-F238E27FC236}">
                <a16:creationId xmlns:a16="http://schemas.microsoft.com/office/drawing/2014/main" id="{AACD7C33-DB49-440B-8A7A-FC440892E8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cs-CZ"/>
          </a:p>
        </p:txBody>
      </p:sp>
      <p:sp>
        <p:nvSpPr>
          <p:cNvPr id="6" name="Zástupný symbol pro číslo snímku 5">
            <a:extLst>
              <a:ext uri="{FF2B5EF4-FFF2-40B4-BE49-F238E27FC236}">
                <a16:creationId xmlns:a16="http://schemas.microsoft.com/office/drawing/2014/main" id="{8F031EA0-AE12-48C1-9B85-FFBB56B542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9D8CCF6-C632-4499-BAE3-644D02D35256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6117532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Nadpis a obsa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70008723-356D-474E-89F3-249532BB2A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/>
              <a:t>Kliknutím lze upravit styl.</a:t>
            </a: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E6BDC009-7746-4AFF-A722-63E05CDDBD2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4" name="Zástupný symbol pro datum 3">
            <a:extLst>
              <a:ext uri="{FF2B5EF4-FFF2-40B4-BE49-F238E27FC236}">
                <a16:creationId xmlns:a16="http://schemas.microsoft.com/office/drawing/2014/main" id="{80F307DA-C1D0-4DC1-97CB-63BA8139A52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6EB439D-28AF-498C-9ED9-0531E25FB7B1}" type="datetimeFigureOut">
              <a:rPr lang="cs-CZ" smtClean="0"/>
              <a:t>13.04.2020</a:t>
            </a:fld>
            <a:endParaRPr lang="cs-CZ"/>
          </a:p>
        </p:txBody>
      </p:sp>
      <p:sp>
        <p:nvSpPr>
          <p:cNvPr id="5" name="Zástupný symbol pro zápatí 4">
            <a:extLst>
              <a:ext uri="{FF2B5EF4-FFF2-40B4-BE49-F238E27FC236}">
                <a16:creationId xmlns:a16="http://schemas.microsoft.com/office/drawing/2014/main" id="{B4ADD0EF-8531-4444-A6F8-F3633EC7CF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cs-CZ"/>
          </a:p>
        </p:txBody>
      </p:sp>
      <p:sp>
        <p:nvSpPr>
          <p:cNvPr id="6" name="Zástupný symbol pro číslo snímku 5">
            <a:extLst>
              <a:ext uri="{FF2B5EF4-FFF2-40B4-BE49-F238E27FC236}">
                <a16:creationId xmlns:a16="http://schemas.microsoft.com/office/drawing/2014/main" id="{3F9CC9D0-4E44-43E7-A76B-006D098441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9D8CCF6-C632-4499-BAE3-644D02D35256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47001134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Záhlaví oddíl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052B7517-C227-4F98-88B6-5A9D035A74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cs-CZ"/>
              <a:t>Kliknutím lze upravit styl.</a:t>
            </a:r>
          </a:p>
        </p:txBody>
      </p:sp>
      <p:sp>
        <p:nvSpPr>
          <p:cNvPr id="3" name="Zástupný text 2">
            <a:extLst>
              <a:ext uri="{FF2B5EF4-FFF2-40B4-BE49-F238E27FC236}">
                <a16:creationId xmlns:a16="http://schemas.microsoft.com/office/drawing/2014/main" id="{4EB17957-A80A-4E01-A517-11BEB41960C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4" name="Zástupný symbol pro datum 3">
            <a:extLst>
              <a:ext uri="{FF2B5EF4-FFF2-40B4-BE49-F238E27FC236}">
                <a16:creationId xmlns:a16="http://schemas.microsoft.com/office/drawing/2014/main" id="{30C3AE81-7392-4701-A084-EAA86AC9E4C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6EB439D-28AF-498C-9ED9-0531E25FB7B1}" type="datetimeFigureOut">
              <a:rPr lang="cs-CZ" smtClean="0"/>
              <a:t>13.04.2020</a:t>
            </a:fld>
            <a:endParaRPr lang="cs-CZ"/>
          </a:p>
        </p:txBody>
      </p:sp>
      <p:sp>
        <p:nvSpPr>
          <p:cNvPr id="5" name="Zástupný symbol pro zápatí 4">
            <a:extLst>
              <a:ext uri="{FF2B5EF4-FFF2-40B4-BE49-F238E27FC236}">
                <a16:creationId xmlns:a16="http://schemas.microsoft.com/office/drawing/2014/main" id="{A53CEAFA-4E33-49AF-B213-C098DA662E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cs-CZ"/>
          </a:p>
        </p:txBody>
      </p:sp>
      <p:sp>
        <p:nvSpPr>
          <p:cNvPr id="6" name="Zástupný symbol pro číslo snímku 5">
            <a:extLst>
              <a:ext uri="{FF2B5EF4-FFF2-40B4-BE49-F238E27FC236}">
                <a16:creationId xmlns:a16="http://schemas.microsoft.com/office/drawing/2014/main" id="{145E16D0-56B1-49CC-85C3-78999EC801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9D8CCF6-C632-4499-BAE3-644D02D35256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3054421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va obsah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49BC8061-F244-4143-B6F1-DDEBCC06E7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/>
              <a:t>Kliknutím lze upravit styl.</a:t>
            </a: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8DE430FE-9F70-4C41-A721-70BBA08C9D7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4" name="Zástupný obsah 3">
            <a:extLst>
              <a:ext uri="{FF2B5EF4-FFF2-40B4-BE49-F238E27FC236}">
                <a16:creationId xmlns:a16="http://schemas.microsoft.com/office/drawing/2014/main" id="{8A842411-50E7-4266-87B1-DE81FD48197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5" name="Zástupný symbol pro datum 4">
            <a:extLst>
              <a:ext uri="{FF2B5EF4-FFF2-40B4-BE49-F238E27FC236}">
                <a16:creationId xmlns:a16="http://schemas.microsoft.com/office/drawing/2014/main" id="{8A65AC7C-C117-4D87-8B81-52210ED17C9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6EB439D-28AF-498C-9ED9-0531E25FB7B1}" type="datetimeFigureOut">
              <a:rPr lang="cs-CZ" smtClean="0"/>
              <a:t>13.04.2020</a:t>
            </a:fld>
            <a:endParaRPr lang="cs-CZ"/>
          </a:p>
        </p:txBody>
      </p:sp>
      <p:sp>
        <p:nvSpPr>
          <p:cNvPr id="6" name="Zástupný symbol pro zápatí 5">
            <a:extLst>
              <a:ext uri="{FF2B5EF4-FFF2-40B4-BE49-F238E27FC236}">
                <a16:creationId xmlns:a16="http://schemas.microsoft.com/office/drawing/2014/main" id="{6D915DAA-D8AD-41B1-B604-F252BD570C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cs-CZ"/>
          </a:p>
        </p:txBody>
      </p:sp>
      <p:sp>
        <p:nvSpPr>
          <p:cNvPr id="7" name="Zástupný symbol pro číslo snímku 6">
            <a:extLst>
              <a:ext uri="{FF2B5EF4-FFF2-40B4-BE49-F238E27FC236}">
                <a16:creationId xmlns:a16="http://schemas.microsoft.com/office/drawing/2014/main" id="{DBB90F4D-46FB-4ADC-B128-1060BFE2BF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9D8CCF6-C632-4499-BAE3-644D02D35256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82237843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Porovnání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B82CD061-6642-48FF-A89F-BF080EB6CF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cs-CZ"/>
              <a:t>Kliknutím lze upravit styl.</a:t>
            </a:r>
          </a:p>
        </p:txBody>
      </p:sp>
      <p:sp>
        <p:nvSpPr>
          <p:cNvPr id="3" name="Zástupný text 2">
            <a:extLst>
              <a:ext uri="{FF2B5EF4-FFF2-40B4-BE49-F238E27FC236}">
                <a16:creationId xmlns:a16="http://schemas.microsoft.com/office/drawing/2014/main" id="{871B7F1C-35ED-404D-96A6-F2FC9E0E347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4" name="Zástupný obsah 3">
            <a:extLst>
              <a:ext uri="{FF2B5EF4-FFF2-40B4-BE49-F238E27FC236}">
                <a16:creationId xmlns:a16="http://schemas.microsoft.com/office/drawing/2014/main" id="{0478C075-C558-4E61-AA81-84AB7B12861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5" name="Zástupný text 4">
            <a:extLst>
              <a:ext uri="{FF2B5EF4-FFF2-40B4-BE49-F238E27FC236}">
                <a16:creationId xmlns:a16="http://schemas.microsoft.com/office/drawing/2014/main" id="{754BFC0D-5574-4F59-B164-61DB6AB9023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6" name="Zástupný obsah 5">
            <a:extLst>
              <a:ext uri="{FF2B5EF4-FFF2-40B4-BE49-F238E27FC236}">
                <a16:creationId xmlns:a16="http://schemas.microsoft.com/office/drawing/2014/main" id="{FB3743AA-5439-40A7-A262-B14E57FD264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7" name="Zástupný symbol pro datum 6">
            <a:extLst>
              <a:ext uri="{FF2B5EF4-FFF2-40B4-BE49-F238E27FC236}">
                <a16:creationId xmlns:a16="http://schemas.microsoft.com/office/drawing/2014/main" id="{680B030B-2E7B-4FC7-A2F6-86EBF70E137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6EB439D-28AF-498C-9ED9-0531E25FB7B1}" type="datetimeFigureOut">
              <a:rPr lang="cs-CZ" smtClean="0"/>
              <a:t>13.04.2020</a:t>
            </a:fld>
            <a:endParaRPr lang="cs-CZ"/>
          </a:p>
        </p:txBody>
      </p:sp>
      <p:sp>
        <p:nvSpPr>
          <p:cNvPr id="8" name="Zástupný symbol pro zápatí 7">
            <a:extLst>
              <a:ext uri="{FF2B5EF4-FFF2-40B4-BE49-F238E27FC236}">
                <a16:creationId xmlns:a16="http://schemas.microsoft.com/office/drawing/2014/main" id="{E1B7ADF8-895D-4E62-A43E-785600675B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cs-CZ"/>
          </a:p>
        </p:txBody>
      </p:sp>
      <p:sp>
        <p:nvSpPr>
          <p:cNvPr id="9" name="Zástupný symbol pro číslo snímku 8">
            <a:extLst>
              <a:ext uri="{FF2B5EF4-FFF2-40B4-BE49-F238E27FC236}">
                <a16:creationId xmlns:a16="http://schemas.microsoft.com/office/drawing/2014/main" id="{05150CC7-EE33-46AA-9EB1-8712E3DCEA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9D8CCF6-C632-4499-BAE3-644D02D35256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44905181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Jenom nadp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21C5AD7E-7C48-4379-A91B-4708FD448D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/>
              <a:t>Kliknutím lze upravit styl.</a:t>
            </a:r>
          </a:p>
        </p:txBody>
      </p:sp>
      <p:sp>
        <p:nvSpPr>
          <p:cNvPr id="3" name="Zástupný symbol pro datum 2">
            <a:extLst>
              <a:ext uri="{FF2B5EF4-FFF2-40B4-BE49-F238E27FC236}">
                <a16:creationId xmlns:a16="http://schemas.microsoft.com/office/drawing/2014/main" id="{34C108BF-AA9C-47AA-AD7B-4E3672DA743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6EB439D-28AF-498C-9ED9-0531E25FB7B1}" type="datetimeFigureOut">
              <a:rPr lang="cs-CZ" smtClean="0"/>
              <a:t>13.04.2020</a:t>
            </a:fld>
            <a:endParaRPr lang="cs-CZ"/>
          </a:p>
        </p:txBody>
      </p:sp>
      <p:sp>
        <p:nvSpPr>
          <p:cNvPr id="4" name="Zástupný symbol pro zápatí 3">
            <a:extLst>
              <a:ext uri="{FF2B5EF4-FFF2-40B4-BE49-F238E27FC236}">
                <a16:creationId xmlns:a16="http://schemas.microsoft.com/office/drawing/2014/main" id="{B89D7E3E-02D8-4475-A701-B86C41E8DE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cs-CZ"/>
          </a:p>
        </p:txBody>
      </p:sp>
      <p:sp>
        <p:nvSpPr>
          <p:cNvPr id="5" name="Zástupný symbol pro číslo snímku 4">
            <a:extLst>
              <a:ext uri="{FF2B5EF4-FFF2-40B4-BE49-F238E27FC236}">
                <a16:creationId xmlns:a16="http://schemas.microsoft.com/office/drawing/2014/main" id="{16A4C1F1-1B4B-4ACF-96D4-BBDE136B65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9D8CCF6-C632-4499-BAE3-644D02D35256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59358469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Prázdn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datum 1">
            <a:extLst>
              <a:ext uri="{FF2B5EF4-FFF2-40B4-BE49-F238E27FC236}">
                <a16:creationId xmlns:a16="http://schemas.microsoft.com/office/drawing/2014/main" id="{C29F8576-CB65-4F9D-BAD9-C373C3AE417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6EB439D-28AF-498C-9ED9-0531E25FB7B1}" type="datetimeFigureOut">
              <a:rPr lang="cs-CZ" smtClean="0"/>
              <a:t>13.04.2020</a:t>
            </a:fld>
            <a:endParaRPr lang="cs-CZ"/>
          </a:p>
        </p:txBody>
      </p:sp>
      <p:sp>
        <p:nvSpPr>
          <p:cNvPr id="3" name="Zástupný symbol pro zápatí 2">
            <a:extLst>
              <a:ext uri="{FF2B5EF4-FFF2-40B4-BE49-F238E27FC236}">
                <a16:creationId xmlns:a16="http://schemas.microsoft.com/office/drawing/2014/main" id="{32C3A70C-3086-4926-B9B1-83D8101BE2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cs-CZ"/>
          </a:p>
        </p:txBody>
      </p:sp>
      <p:sp>
        <p:nvSpPr>
          <p:cNvPr id="4" name="Zástupný symbol pro číslo snímku 3">
            <a:extLst>
              <a:ext uri="{FF2B5EF4-FFF2-40B4-BE49-F238E27FC236}">
                <a16:creationId xmlns:a16="http://schemas.microsoft.com/office/drawing/2014/main" id="{97EC1639-26D0-41D9-87D7-4BB9078605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9D8CCF6-C632-4499-BAE3-644D02D35256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9255190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Obsah s titulk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69368B65-F427-470A-B278-C5F4A41156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cs-CZ"/>
              <a:t>Kliknutím lze upravit styl.</a:t>
            </a: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13F3943F-29E7-4B1C-869B-A51381DCEC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4" name="Zástupný text 3">
            <a:extLst>
              <a:ext uri="{FF2B5EF4-FFF2-40B4-BE49-F238E27FC236}">
                <a16:creationId xmlns:a16="http://schemas.microsoft.com/office/drawing/2014/main" id="{93F824D3-B7B6-4DBE-97AC-F9479D34748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5" name="Zástupný symbol pro datum 4">
            <a:extLst>
              <a:ext uri="{FF2B5EF4-FFF2-40B4-BE49-F238E27FC236}">
                <a16:creationId xmlns:a16="http://schemas.microsoft.com/office/drawing/2014/main" id="{BD0DEBD7-69B5-4876-B2C8-CD8931B688E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6EB439D-28AF-498C-9ED9-0531E25FB7B1}" type="datetimeFigureOut">
              <a:rPr lang="cs-CZ" smtClean="0"/>
              <a:t>13.04.2020</a:t>
            </a:fld>
            <a:endParaRPr lang="cs-CZ"/>
          </a:p>
        </p:txBody>
      </p:sp>
      <p:sp>
        <p:nvSpPr>
          <p:cNvPr id="6" name="Zástupný symbol pro zápatí 5">
            <a:extLst>
              <a:ext uri="{FF2B5EF4-FFF2-40B4-BE49-F238E27FC236}">
                <a16:creationId xmlns:a16="http://schemas.microsoft.com/office/drawing/2014/main" id="{C9BE9DD6-7AF2-4943-B4F8-F6A4C258E3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cs-CZ"/>
          </a:p>
        </p:txBody>
      </p:sp>
      <p:sp>
        <p:nvSpPr>
          <p:cNvPr id="7" name="Zástupný symbol pro číslo snímku 6">
            <a:extLst>
              <a:ext uri="{FF2B5EF4-FFF2-40B4-BE49-F238E27FC236}">
                <a16:creationId xmlns:a16="http://schemas.microsoft.com/office/drawing/2014/main" id="{83104EF3-9028-45AF-AE91-D97260496F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9D8CCF6-C632-4499-BAE3-644D02D35256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98525935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Obrázek s titulk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1A10D9F0-4338-4DF3-A556-67BF51B7AF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cs-CZ"/>
              <a:t>Kliknutím lze upravit styl.</a:t>
            </a:r>
          </a:p>
        </p:txBody>
      </p:sp>
      <p:sp>
        <p:nvSpPr>
          <p:cNvPr id="3" name="Zástupný symbol obrázku 2">
            <a:extLst>
              <a:ext uri="{FF2B5EF4-FFF2-40B4-BE49-F238E27FC236}">
                <a16:creationId xmlns:a16="http://schemas.microsoft.com/office/drawing/2014/main" id="{566E100F-A3A8-4BDE-B9F7-E407A90D9E3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cs-CZ"/>
          </a:p>
        </p:txBody>
      </p:sp>
      <p:sp>
        <p:nvSpPr>
          <p:cNvPr id="4" name="Zástupný text 3">
            <a:extLst>
              <a:ext uri="{FF2B5EF4-FFF2-40B4-BE49-F238E27FC236}">
                <a16:creationId xmlns:a16="http://schemas.microsoft.com/office/drawing/2014/main" id="{EEF5940A-BE4C-40A1-BE4B-F37B20F4F6B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5" name="Zástupný symbol pro datum 4">
            <a:extLst>
              <a:ext uri="{FF2B5EF4-FFF2-40B4-BE49-F238E27FC236}">
                <a16:creationId xmlns:a16="http://schemas.microsoft.com/office/drawing/2014/main" id="{4E4A2419-BBCA-41B5-95EB-83654CE475D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6EB439D-28AF-498C-9ED9-0531E25FB7B1}" type="datetimeFigureOut">
              <a:rPr lang="cs-CZ" smtClean="0"/>
              <a:t>13.04.2020</a:t>
            </a:fld>
            <a:endParaRPr lang="cs-CZ"/>
          </a:p>
        </p:txBody>
      </p:sp>
      <p:sp>
        <p:nvSpPr>
          <p:cNvPr id="6" name="Zástupný symbol pro zápatí 5">
            <a:extLst>
              <a:ext uri="{FF2B5EF4-FFF2-40B4-BE49-F238E27FC236}">
                <a16:creationId xmlns:a16="http://schemas.microsoft.com/office/drawing/2014/main" id="{F5D476FF-72E3-4F3E-9ECE-21F67BFFB7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cs-CZ"/>
          </a:p>
        </p:txBody>
      </p:sp>
      <p:sp>
        <p:nvSpPr>
          <p:cNvPr id="7" name="Zástupný symbol pro číslo snímku 6">
            <a:extLst>
              <a:ext uri="{FF2B5EF4-FFF2-40B4-BE49-F238E27FC236}">
                <a16:creationId xmlns:a16="http://schemas.microsoft.com/office/drawing/2014/main" id="{CB61057E-C6A0-4020-AEFF-9F613467BB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9D8CCF6-C632-4499-BAE3-644D02D35256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33133486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nadpis 1">
            <a:extLst>
              <a:ext uri="{FF2B5EF4-FFF2-40B4-BE49-F238E27FC236}">
                <a16:creationId xmlns:a16="http://schemas.microsoft.com/office/drawing/2014/main" id="{8A3A5667-CBED-4591-95C1-6383472F60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cs-CZ" dirty="0"/>
              <a:t>Kliknutím lze upravit styl.</a:t>
            </a:r>
          </a:p>
        </p:txBody>
      </p:sp>
      <p:sp>
        <p:nvSpPr>
          <p:cNvPr id="3" name="Zástupný text 2">
            <a:extLst>
              <a:ext uri="{FF2B5EF4-FFF2-40B4-BE49-F238E27FC236}">
                <a16:creationId xmlns:a16="http://schemas.microsoft.com/office/drawing/2014/main" id="{9CFC1EBF-F69E-4EF7-BE2F-27D0A25F583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4"/>
            <a:ext cx="10515600" cy="42456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pic>
        <p:nvPicPr>
          <p:cNvPr id="8" name="Obrázek 7">
            <a:extLst>
              <a:ext uri="{FF2B5EF4-FFF2-40B4-BE49-F238E27FC236}">
                <a16:creationId xmlns:a16="http://schemas.microsoft.com/office/drawing/2014/main" id="{619FD5D0-21E6-4A62-9A4B-06F041482900}"/>
              </a:ext>
            </a:extLst>
          </p:cNvPr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8414" y="6183525"/>
            <a:ext cx="2572931" cy="422275"/>
          </a:xfrm>
          <a:prstGeom prst="rect">
            <a:avLst/>
          </a:prstGeom>
        </p:spPr>
      </p:pic>
      <p:sp>
        <p:nvSpPr>
          <p:cNvPr id="4" name="TextovéPole 3">
            <a:extLst>
              <a:ext uri="{FF2B5EF4-FFF2-40B4-BE49-F238E27FC236}">
                <a16:creationId xmlns:a16="http://schemas.microsoft.com/office/drawing/2014/main" id="{F0D4B841-65C3-487D-89AD-7A0CAE6A62D5}"/>
              </a:ext>
            </a:extLst>
          </p:cNvPr>
          <p:cNvSpPr txBox="1"/>
          <p:nvPr userDrawn="1"/>
        </p:nvSpPr>
        <p:spPr>
          <a:xfrm>
            <a:off x="10748976" y="6581001"/>
            <a:ext cx="144302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cs-CZ" sz="1200" spc="0" dirty="0"/>
              <a:t>Ondřej Ondryáš, 2020</a:t>
            </a:r>
          </a:p>
        </p:txBody>
      </p:sp>
    </p:spTree>
    <p:extLst>
      <p:ext uri="{BB962C8B-B14F-4D97-AF65-F5344CB8AC3E}">
        <p14:creationId xmlns:p14="http://schemas.microsoft.com/office/powerpoint/2010/main" val="224431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cs-CZ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6" Type="http://schemas.openxmlformats.org/officeDocument/2006/relationships/image" Target="../media/image12.wmf"/><Relationship Id="rId5" Type="http://schemas.openxmlformats.org/officeDocument/2006/relationships/oleObject" Target="../embeddings/oleObject2.bin"/><Relationship Id="rId4" Type="http://schemas.openxmlformats.org/officeDocument/2006/relationships/image" Target="../media/image11.wm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hyperlink" Target="mailto:customer@fasttech.com" TargetMode="External"/><Relationship Id="rId4" Type="http://schemas.openxmlformats.org/officeDocument/2006/relationships/image" Target="../media/image15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Obrázek 4">
            <a:extLst>
              <a:ext uri="{FF2B5EF4-FFF2-40B4-BE49-F238E27FC236}">
                <a16:creationId xmlns:a16="http://schemas.microsoft.com/office/drawing/2014/main" id="{3EFADDDC-7385-4E80-B6D9-9F378E56A4B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73195" y="3014952"/>
            <a:ext cx="5045610" cy="8280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972996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ulka 4">
            <a:extLst>
              <a:ext uri="{FF2B5EF4-FFF2-40B4-BE49-F238E27FC236}">
                <a16:creationId xmlns:a16="http://schemas.microsoft.com/office/drawing/2014/main" id="{876AB04C-A61C-4E6D-967D-153AA1ECA45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28467322"/>
              </p:ext>
            </p:extLst>
          </p:nvPr>
        </p:nvGraphicFramePr>
        <p:xfrm>
          <a:off x="1305698" y="420130"/>
          <a:ext cx="9580604" cy="547816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05784">
                  <a:extLst>
                    <a:ext uri="{9D8B030D-6E8A-4147-A177-3AD203B41FA5}">
                      <a16:colId xmlns:a16="http://schemas.microsoft.com/office/drawing/2014/main" val="2295567820"/>
                    </a:ext>
                  </a:extLst>
                </a:gridCol>
                <a:gridCol w="2724940">
                  <a:extLst>
                    <a:ext uri="{9D8B030D-6E8A-4147-A177-3AD203B41FA5}">
                      <a16:colId xmlns:a16="http://schemas.microsoft.com/office/drawing/2014/main" val="3728725964"/>
                    </a:ext>
                  </a:extLst>
                </a:gridCol>
                <a:gridCol w="2724940">
                  <a:extLst>
                    <a:ext uri="{9D8B030D-6E8A-4147-A177-3AD203B41FA5}">
                      <a16:colId xmlns:a16="http://schemas.microsoft.com/office/drawing/2014/main" val="2264427395"/>
                    </a:ext>
                  </a:extLst>
                </a:gridCol>
                <a:gridCol w="2724940">
                  <a:extLst>
                    <a:ext uri="{9D8B030D-6E8A-4147-A177-3AD203B41FA5}">
                      <a16:colId xmlns:a16="http://schemas.microsoft.com/office/drawing/2014/main" val="2989565058"/>
                    </a:ext>
                  </a:extLst>
                </a:gridCol>
              </a:tblGrid>
              <a:tr h="913027">
                <a:tc>
                  <a:txBody>
                    <a:bodyPr/>
                    <a:lstStyle/>
                    <a:p>
                      <a:pPr algn="ctr"/>
                      <a:endParaRPr lang="cs-CZ" dirty="0"/>
                    </a:p>
                  </a:txBody>
                  <a:tcPr anchor="ctr">
                    <a:solidFill>
                      <a:srgbClr val="007DAC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sz="2800" dirty="0" err="1"/>
                        <a:t>HDDs</a:t>
                      </a:r>
                      <a:r>
                        <a:rPr lang="cs-CZ" sz="2400" baseline="40000" dirty="0"/>
                        <a:t>*</a:t>
                      </a:r>
                    </a:p>
                  </a:txBody>
                  <a:tcPr anchor="ctr">
                    <a:solidFill>
                      <a:srgbClr val="007DAC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sz="2800" b="0" dirty="0" err="1"/>
                        <a:t>fa:st</a:t>
                      </a:r>
                      <a:r>
                        <a:rPr lang="cs-CZ" sz="2800" dirty="0"/>
                        <a:t> </a:t>
                      </a:r>
                      <a:r>
                        <a:rPr lang="cs-CZ" sz="2800" dirty="0" err="1"/>
                        <a:t>SSDs</a:t>
                      </a:r>
                      <a:r>
                        <a:rPr lang="cs-CZ" sz="2400" baseline="40000" dirty="0"/>
                        <a:t>**</a:t>
                      </a:r>
                    </a:p>
                  </a:txBody>
                  <a:tcPr anchor="ctr">
                    <a:solidFill>
                      <a:srgbClr val="007DAC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sz="2800" b="0" dirty="0" err="1"/>
                        <a:t>fa:st</a:t>
                      </a:r>
                      <a:r>
                        <a:rPr lang="cs-CZ" sz="2800" b="1" dirty="0"/>
                        <a:t>+</a:t>
                      </a:r>
                      <a:r>
                        <a:rPr lang="cs-CZ" sz="2800" dirty="0"/>
                        <a:t> </a:t>
                      </a:r>
                      <a:r>
                        <a:rPr lang="cs-CZ" sz="2800" dirty="0" err="1"/>
                        <a:t>SSDs</a:t>
                      </a:r>
                      <a:r>
                        <a:rPr lang="cs-CZ" sz="2400" baseline="40000" dirty="0"/>
                        <a:t>**</a:t>
                      </a:r>
                    </a:p>
                  </a:txBody>
                  <a:tcPr anchor="ctr">
                    <a:solidFill>
                      <a:srgbClr val="007DA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78843779"/>
                  </a:ext>
                </a:extLst>
              </a:tr>
              <a:tr h="913027">
                <a:tc>
                  <a:txBody>
                    <a:bodyPr/>
                    <a:lstStyle/>
                    <a:p>
                      <a:pPr algn="ctr"/>
                      <a:r>
                        <a:rPr lang="cs-CZ" sz="2000" dirty="0" err="1"/>
                        <a:t>Sequential</a:t>
                      </a:r>
                      <a:r>
                        <a:rPr lang="cs-CZ" sz="2000" dirty="0"/>
                        <a:t> </a:t>
                      </a:r>
                      <a:r>
                        <a:rPr lang="cs-CZ" sz="2000" dirty="0" err="1"/>
                        <a:t>Read</a:t>
                      </a:r>
                      <a:endParaRPr lang="cs-CZ" sz="2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sz="2800" dirty="0"/>
                        <a:t>200 </a:t>
                      </a:r>
                      <a:r>
                        <a:rPr lang="cs-CZ" sz="2800" dirty="0" err="1"/>
                        <a:t>MB/s</a:t>
                      </a:r>
                      <a:endParaRPr lang="cs-CZ" sz="28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sz="2800" dirty="0"/>
                        <a:t>500 </a:t>
                      </a:r>
                      <a:r>
                        <a:rPr lang="cs-CZ" sz="2800" dirty="0" err="1"/>
                        <a:t>MB/s</a:t>
                      </a:r>
                      <a:endParaRPr lang="cs-CZ" sz="28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sz="2800" dirty="0"/>
                        <a:t>2000 </a:t>
                      </a:r>
                      <a:r>
                        <a:rPr lang="cs-CZ" sz="2800" dirty="0" err="1"/>
                        <a:t>MB/s</a:t>
                      </a:r>
                      <a:endParaRPr lang="cs-CZ" sz="28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016182153"/>
                  </a:ext>
                </a:extLst>
              </a:tr>
              <a:tr h="913027">
                <a:tc>
                  <a:txBody>
                    <a:bodyPr/>
                    <a:lstStyle/>
                    <a:p>
                      <a:pPr algn="ctr"/>
                      <a:r>
                        <a:rPr lang="cs-CZ" sz="2000" dirty="0" err="1"/>
                        <a:t>Sequential</a:t>
                      </a:r>
                      <a:r>
                        <a:rPr lang="cs-CZ" sz="2000" dirty="0"/>
                        <a:t> </a:t>
                      </a:r>
                      <a:r>
                        <a:rPr lang="cs-CZ" sz="2000" dirty="0" err="1"/>
                        <a:t>Write</a:t>
                      </a:r>
                      <a:endParaRPr lang="cs-CZ" sz="2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sz="2800" dirty="0"/>
                        <a:t>200 </a:t>
                      </a:r>
                      <a:r>
                        <a:rPr lang="cs-CZ" sz="2800" dirty="0" err="1"/>
                        <a:t>MB/s</a:t>
                      </a:r>
                      <a:endParaRPr lang="cs-CZ" sz="28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sz="2800" dirty="0"/>
                        <a:t>450 </a:t>
                      </a:r>
                      <a:r>
                        <a:rPr lang="cs-CZ" sz="2800" dirty="0" err="1"/>
                        <a:t>MB/s</a:t>
                      </a:r>
                      <a:endParaRPr lang="cs-CZ" sz="28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sz="2800" dirty="0"/>
                        <a:t>2000 </a:t>
                      </a:r>
                      <a:r>
                        <a:rPr lang="cs-CZ" sz="2800" dirty="0" err="1"/>
                        <a:t>MB/s</a:t>
                      </a:r>
                      <a:endParaRPr lang="cs-CZ" sz="28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919847372"/>
                  </a:ext>
                </a:extLst>
              </a:tr>
              <a:tr h="913027">
                <a:tc>
                  <a:txBody>
                    <a:bodyPr/>
                    <a:lstStyle/>
                    <a:p>
                      <a:pPr algn="ctr"/>
                      <a:r>
                        <a:rPr lang="cs-CZ" sz="2000" dirty="0" err="1"/>
                        <a:t>Random</a:t>
                      </a:r>
                      <a:r>
                        <a:rPr lang="cs-CZ" sz="2000" dirty="0"/>
                        <a:t> </a:t>
                      </a:r>
                      <a:r>
                        <a:rPr lang="cs-CZ" sz="2000" dirty="0" err="1"/>
                        <a:t>Read</a:t>
                      </a:r>
                      <a:r>
                        <a:rPr lang="cs-CZ" sz="2000" dirty="0"/>
                        <a:t> (4K)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sz="2800" b="0" dirty="0"/>
                        <a:t>2 </a:t>
                      </a:r>
                      <a:r>
                        <a:rPr lang="cs-CZ" sz="2800" b="0" dirty="0" err="1"/>
                        <a:t>MB/s</a:t>
                      </a:r>
                      <a:endParaRPr lang="cs-CZ" sz="2800" b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sz="2800" b="0" dirty="0"/>
                        <a:t>40 </a:t>
                      </a:r>
                      <a:r>
                        <a:rPr lang="cs-CZ" sz="2800" b="0" dirty="0" err="1"/>
                        <a:t>MB/s</a:t>
                      </a:r>
                      <a:endParaRPr lang="cs-CZ" sz="2800" b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sz="2800" b="0" dirty="0"/>
                        <a:t>65 </a:t>
                      </a:r>
                      <a:r>
                        <a:rPr lang="cs-CZ" sz="2800" b="0" dirty="0" err="1"/>
                        <a:t>MB/s</a:t>
                      </a:r>
                      <a:endParaRPr lang="cs-CZ" sz="2800" b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348700394"/>
                  </a:ext>
                </a:extLst>
              </a:tr>
              <a:tr h="913027">
                <a:tc>
                  <a:txBody>
                    <a:bodyPr/>
                    <a:lstStyle/>
                    <a:p>
                      <a:pPr algn="ctr"/>
                      <a:r>
                        <a:rPr lang="cs-CZ" sz="2000" dirty="0" err="1"/>
                        <a:t>Random</a:t>
                      </a:r>
                      <a:r>
                        <a:rPr lang="cs-CZ" sz="2000" dirty="0"/>
                        <a:t> </a:t>
                      </a:r>
                      <a:r>
                        <a:rPr lang="cs-CZ" sz="2000" dirty="0" err="1"/>
                        <a:t>Write</a:t>
                      </a:r>
                      <a:r>
                        <a:rPr lang="cs-CZ" sz="2000" dirty="0"/>
                        <a:t> (4K)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sz="2800" b="1" dirty="0"/>
                        <a:t>2 </a:t>
                      </a:r>
                      <a:r>
                        <a:rPr lang="cs-CZ" sz="2800" b="1" dirty="0" err="1"/>
                        <a:t>MB/s</a:t>
                      </a:r>
                      <a:endParaRPr lang="cs-CZ" sz="28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sz="2800" b="1" dirty="0"/>
                        <a:t>100 </a:t>
                      </a:r>
                      <a:r>
                        <a:rPr lang="cs-CZ" sz="2800" b="1" dirty="0" err="1"/>
                        <a:t>MB/s</a:t>
                      </a:r>
                      <a:endParaRPr lang="cs-CZ" sz="28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sz="2800" b="1" dirty="0"/>
                        <a:t>140 </a:t>
                      </a:r>
                      <a:r>
                        <a:rPr lang="cs-CZ" sz="2800" b="1" dirty="0" err="1"/>
                        <a:t>MB/s</a:t>
                      </a:r>
                      <a:endParaRPr lang="cs-CZ" sz="2800" b="1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32359898"/>
                  </a:ext>
                </a:extLst>
              </a:tr>
              <a:tr h="913027">
                <a:tc>
                  <a:txBody>
                    <a:bodyPr/>
                    <a:lstStyle/>
                    <a:p>
                      <a:pPr algn="ctr"/>
                      <a:r>
                        <a:rPr lang="cs-CZ" sz="2000" b="1" dirty="0"/>
                        <a:t>OS </a:t>
                      </a:r>
                      <a:r>
                        <a:rPr lang="cs-CZ" sz="2000" b="1" dirty="0" err="1"/>
                        <a:t>load</a:t>
                      </a:r>
                      <a:r>
                        <a:rPr lang="cs-CZ" sz="2000" b="1" dirty="0"/>
                        <a:t> </a:t>
                      </a:r>
                      <a:r>
                        <a:rPr lang="cs-CZ" sz="2000" b="1" dirty="0" err="1"/>
                        <a:t>time</a:t>
                      </a:r>
                      <a:endParaRPr lang="cs-CZ" sz="1800" b="1" baseline="40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sz="2800" b="1" dirty="0"/>
                        <a:t>1 to 2 </a:t>
                      </a:r>
                      <a:r>
                        <a:rPr lang="cs-CZ" sz="2800" b="1" dirty="0" err="1"/>
                        <a:t>minutes</a:t>
                      </a:r>
                      <a:endParaRPr lang="cs-CZ" sz="28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sz="2800" b="1" dirty="0"/>
                        <a:t>10 </a:t>
                      </a:r>
                      <a:r>
                        <a:rPr lang="cs-CZ" sz="2800" b="1" dirty="0" err="1"/>
                        <a:t>seconds</a:t>
                      </a:r>
                      <a:endParaRPr lang="cs-CZ" sz="28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sz="2800" b="1" dirty="0"/>
                        <a:t>10 </a:t>
                      </a:r>
                      <a:r>
                        <a:rPr lang="cs-CZ" sz="2800" b="1" dirty="0" err="1"/>
                        <a:t>seconds</a:t>
                      </a:r>
                      <a:endParaRPr lang="cs-CZ" sz="2800" b="1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141819577"/>
                  </a:ext>
                </a:extLst>
              </a:tr>
            </a:tbl>
          </a:graphicData>
        </a:graphic>
      </p:graphicFrame>
      <p:sp>
        <p:nvSpPr>
          <p:cNvPr id="6" name="TextovéPole 5">
            <a:extLst>
              <a:ext uri="{FF2B5EF4-FFF2-40B4-BE49-F238E27FC236}">
                <a16:creationId xmlns:a16="http://schemas.microsoft.com/office/drawing/2014/main" id="{BEA5CD8A-5EB2-4D65-92B2-86C6FA60D0CD}"/>
              </a:ext>
            </a:extLst>
          </p:cNvPr>
          <p:cNvSpPr txBox="1"/>
          <p:nvPr/>
        </p:nvSpPr>
        <p:spPr>
          <a:xfrm>
            <a:off x="1210964" y="6006983"/>
            <a:ext cx="5774722" cy="5770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sz="1050" dirty="0"/>
              <a:t>*An </a:t>
            </a:r>
            <a:r>
              <a:rPr lang="cs-CZ" sz="1050" dirty="0" err="1"/>
              <a:t>average</a:t>
            </a:r>
            <a:r>
              <a:rPr lang="cs-CZ" sz="1050" dirty="0"/>
              <a:t> </a:t>
            </a:r>
            <a:r>
              <a:rPr lang="cs-CZ" sz="1050" dirty="0" err="1"/>
              <a:t>consumer</a:t>
            </a:r>
            <a:r>
              <a:rPr lang="cs-CZ" sz="1050" dirty="0"/>
              <a:t>-grade HDD.</a:t>
            </a:r>
          </a:p>
          <a:p>
            <a:r>
              <a:rPr lang="cs-CZ" sz="1050" dirty="0"/>
              <a:t>**</a:t>
            </a:r>
            <a:r>
              <a:rPr lang="cs-CZ" sz="1050" dirty="0" err="1"/>
              <a:t>Peak</a:t>
            </a:r>
            <a:r>
              <a:rPr lang="cs-CZ" sz="1050" dirty="0"/>
              <a:t> </a:t>
            </a:r>
            <a:r>
              <a:rPr lang="cs-CZ" sz="1050" dirty="0" err="1"/>
              <a:t>values</a:t>
            </a:r>
            <a:r>
              <a:rPr lang="cs-CZ" sz="1050" dirty="0"/>
              <a:t> </a:t>
            </a:r>
            <a:r>
              <a:rPr lang="cs-CZ" sz="1050" dirty="0" err="1"/>
              <a:t>measured</a:t>
            </a:r>
            <a:r>
              <a:rPr lang="cs-CZ" sz="1050" dirty="0"/>
              <a:t> in </a:t>
            </a:r>
            <a:r>
              <a:rPr lang="cs-CZ" sz="1050" dirty="0" err="1"/>
              <a:t>synthetic</a:t>
            </a:r>
            <a:r>
              <a:rPr lang="cs-CZ" sz="1050" dirty="0"/>
              <a:t> </a:t>
            </a:r>
            <a:r>
              <a:rPr lang="cs-CZ" sz="1050" dirty="0" err="1"/>
              <a:t>tests</a:t>
            </a:r>
            <a:r>
              <a:rPr lang="cs-CZ" sz="1050" dirty="0"/>
              <a:t>.</a:t>
            </a:r>
          </a:p>
          <a:p>
            <a:r>
              <a:rPr lang="cs-CZ" sz="1050" dirty="0"/>
              <a:t>All </a:t>
            </a:r>
            <a:r>
              <a:rPr lang="cs-CZ" sz="1050" dirty="0" err="1"/>
              <a:t>tests</a:t>
            </a:r>
            <a:r>
              <a:rPr lang="cs-CZ" sz="1050" dirty="0"/>
              <a:t> </a:t>
            </a:r>
            <a:r>
              <a:rPr lang="cs-CZ" sz="1050" dirty="0" err="1"/>
              <a:t>were</a:t>
            </a:r>
            <a:r>
              <a:rPr lang="cs-CZ" sz="1050" dirty="0"/>
              <a:t> </a:t>
            </a:r>
            <a:r>
              <a:rPr lang="cs-CZ" sz="1050" dirty="0" err="1"/>
              <a:t>performed</a:t>
            </a:r>
            <a:r>
              <a:rPr lang="cs-CZ" sz="1050" dirty="0"/>
              <a:t> on a Windows 10, AMD </a:t>
            </a:r>
            <a:r>
              <a:rPr lang="cs-CZ" sz="1050" dirty="0" err="1"/>
              <a:t>Ryzen</a:t>
            </a:r>
            <a:r>
              <a:rPr lang="cs-CZ" sz="1050" dirty="0"/>
              <a:t> 3700X </a:t>
            </a:r>
            <a:r>
              <a:rPr lang="cs-CZ" sz="1050" dirty="0" err="1"/>
              <a:t>at</a:t>
            </a:r>
            <a:r>
              <a:rPr lang="cs-CZ" sz="1050" dirty="0"/>
              <a:t> 3.6 GHz, 16 GB 3200 MHz RAM </a:t>
            </a:r>
            <a:r>
              <a:rPr lang="cs-CZ" sz="1050" dirty="0" err="1"/>
              <a:t>machine</a:t>
            </a:r>
            <a:r>
              <a:rPr lang="cs-CZ" sz="105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418540372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kt 3">
            <a:extLst>
              <a:ext uri="{FF2B5EF4-FFF2-40B4-BE49-F238E27FC236}">
                <a16:creationId xmlns:a16="http://schemas.microsoft.com/office/drawing/2014/main" id="{EC8A98FE-0344-4444-A514-5833C3672AB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15022873"/>
              </p:ext>
            </p:extLst>
          </p:nvPr>
        </p:nvGraphicFramePr>
        <p:xfrm>
          <a:off x="666451" y="2128373"/>
          <a:ext cx="5660209" cy="129904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32" r:id="rId3" imgW="12063240" imgH="2768040" progId="">
                  <p:embed/>
                </p:oleObj>
              </mc:Choice>
              <mc:Fallback>
                <p:oleObj r:id="rId3" imgW="12063240" imgH="2768040" progId="">
                  <p:embed/>
                  <p:pic>
                    <p:nvPicPr>
                      <p:cNvPr id="4" name="Objekt 3">
                        <a:extLst>
                          <a:ext uri="{FF2B5EF4-FFF2-40B4-BE49-F238E27FC236}">
                            <a16:creationId xmlns:a16="http://schemas.microsoft.com/office/drawing/2014/main" id="{EC8A98FE-0344-4444-A514-5833C3672ABE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666451" y="2128373"/>
                        <a:ext cx="5660209" cy="129904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kt 4">
            <a:extLst>
              <a:ext uri="{FF2B5EF4-FFF2-40B4-BE49-F238E27FC236}">
                <a16:creationId xmlns:a16="http://schemas.microsoft.com/office/drawing/2014/main" id="{36C1BF3C-2B65-4E0C-B30B-74CE9D354BA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333114574"/>
              </p:ext>
            </p:extLst>
          </p:nvPr>
        </p:nvGraphicFramePr>
        <p:xfrm>
          <a:off x="7264057" y="2128373"/>
          <a:ext cx="4089400" cy="129904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33" r:id="rId5" imgW="4088880" imgH="1713960" progId="">
                  <p:embed/>
                </p:oleObj>
              </mc:Choice>
              <mc:Fallback>
                <p:oleObj r:id="rId5" imgW="4088880" imgH="1713960" progId="">
                  <p:embed/>
                  <p:pic>
                    <p:nvPicPr>
                      <p:cNvPr id="5" name="Objekt 4">
                        <a:extLst>
                          <a:ext uri="{FF2B5EF4-FFF2-40B4-BE49-F238E27FC236}">
                            <a16:creationId xmlns:a16="http://schemas.microsoft.com/office/drawing/2014/main" id="{36C1BF3C-2B65-4E0C-B30B-74CE9D354BA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7264057" y="2128373"/>
                        <a:ext cx="4089400" cy="129904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TextovéPole 5">
            <a:extLst>
              <a:ext uri="{FF2B5EF4-FFF2-40B4-BE49-F238E27FC236}">
                <a16:creationId xmlns:a16="http://schemas.microsoft.com/office/drawing/2014/main" id="{453A3A9C-7EA0-4582-9EEF-C2EBB00D47F4}"/>
              </a:ext>
            </a:extLst>
          </p:cNvPr>
          <p:cNvSpPr txBox="1"/>
          <p:nvPr/>
        </p:nvSpPr>
        <p:spPr>
          <a:xfrm>
            <a:off x="3067591" y="3427413"/>
            <a:ext cx="85792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cs-CZ" sz="2400" b="1" dirty="0"/>
              <a:t>SATA</a:t>
            </a:r>
          </a:p>
        </p:txBody>
      </p:sp>
      <p:sp>
        <p:nvSpPr>
          <p:cNvPr id="8" name="TextovéPole 7">
            <a:extLst>
              <a:ext uri="{FF2B5EF4-FFF2-40B4-BE49-F238E27FC236}">
                <a16:creationId xmlns:a16="http://schemas.microsoft.com/office/drawing/2014/main" id="{B2AD15C7-4751-4ED4-A68E-DD82FF954936}"/>
              </a:ext>
            </a:extLst>
          </p:cNvPr>
          <p:cNvSpPr txBox="1"/>
          <p:nvPr/>
        </p:nvSpPr>
        <p:spPr>
          <a:xfrm>
            <a:off x="9308757" y="3427413"/>
            <a:ext cx="61427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cs-CZ" sz="2400" b="1" dirty="0"/>
              <a:t>M.2</a:t>
            </a:r>
          </a:p>
        </p:txBody>
      </p:sp>
    </p:spTree>
    <p:extLst>
      <p:ext uri="{BB962C8B-B14F-4D97-AF65-F5344CB8AC3E}">
        <p14:creationId xmlns:p14="http://schemas.microsoft.com/office/powerpoint/2010/main" val="81774595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Obrázek 4" descr="Obsah obrázku snímek obrazovky, počítač, monitor&#10;&#10;Popis byl vytvořen automaticky">
            <a:extLst>
              <a:ext uri="{FF2B5EF4-FFF2-40B4-BE49-F238E27FC236}">
                <a16:creationId xmlns:a16="http://schemas.microsoft.com/office/drawing/2014/main" id="{0C360F7A-E31C-4689-87DB-B1CA9D18910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9470" y="242201"/>
            <a:ext cx="8750699" cy="6258265"/>
          </a:xfrm>
          <a:prstGeom prst="rect">
            <a:avLst/>
          </a:prstGeom>
        </p:spPr>
      </p:pic>
      <p:sp>
        <p:nvSpPr>
          <p:cNvPr id="6" name="TextovéPole 5">
            <a:extLst>
              <a:ext uri="{FF2B5EF4-FFF2-40B4-BE49-F238E27FC236}">
                <a16:creationId xmlns:a16="http://schemas.microsoft.com/office/drawing/2014/main" id="{B089B3C0-5099-4821-9BAE-335A9A687096}"/>
              </a:ext>
            </a:extLst>
          </p:cNvPr>
          <p:cNvSpPr txBox="1"/>
          <p:nvPr/>
        </p:nvSpPr>
        <p:spPr>
          <a:xfrm>
            <a:off x="9030785" y="151587"/>
            <a:ext cx="272863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cs-CZ" sz="2400" b="1" dirty="0"/>
              <a:t>www.fastdrives.com</a:t>
            </a:r>
          </a:p>
        </p:txBody>
      </p:sp>
      <p:pic>
        <p:nvPicPr>
          <p:cNvPr id="5124" name="Picture 4" descr="Preview of your QR Code">
            <a:extLst>
              <a:ext uri="{FF2B5EF4-FFF2-40B4-BE49-F238E27FC236}">
                <a16:creationId xmlns:a16="http://schemas.microsoft.com/office/drawing/2014/main" id="{F0E590C7-25B4-41E5-B8AE-4B5B7395F26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34217" y="637966"/>
            <a:ext cx="1906545" cy="19065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3130561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BFC75917-ACBF-4688-977A-744F7D8106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b="1" dirty="0" err="1"/>
              <a:t>Pricing</a:t>
            </a:r>
            <a:endParaRPr lang="cs-CZ" b="1" dirty="0"/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1AAE5EF2-4405-45DE-8330-B69E5595EB2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71396"/>
            <a:ext cx="3652520" cy="464107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cs-CZ" sz="4400" dirty="0" err="1"/>
              <a:t>fa:st</a:t>
            </a:r>
            <a:r>
              <a:rPr lang="cs-CZ" sz="4400" dirty="0"/>
              <a:t> 120 GB	</a:t>
            </a:r>
            <a:endParaRPr lang="cs-CZ" sz="4400" b="1" dirty="0"/>
          </a:p>
          <a:p>
            <a:pPr marL="0" indent="0">
              <a:buNone/>
            </a:pPr>
            <a:r>
              <a:rPr lang="cs-CZ" sz="4400" dirty="0" err="1"/>
              <a:t>fa:st</a:t>
            </a:r>
            <a:r>
              <a:rPr lang="cs-CZ" sz="4400" dirty="0"/>
              <a:t> 240 GB</a:t>
            </a:r>
            <a:endParaRPr lang="cs-CZ" sz="4400" b="1" dirty="0"/>
          </a:p>
          <a:p>
            <a:pPr marL="0" indent="0">
              <a:buNone/>
            </a:pPr>
            <a:r>
              <a:rPr lang="cs-CZ" sz="4400" dirty="0" err="1"/>
              <a:t>fa:st</a:t>
            </a:r>
            <a:r>
              <a:rPr lang="cs-CZ" sz="4400" dirty="0"/>
              <a:t> 480 GB	</a:t>
            </a:r>
            <a:endParaRPr lang="cs-CZ" sz="4400" b="1" dirty="0"/>
          </a:p>
          <a:p>
            <a:pPr marL="0" indent="0">
              <a:buNone/>
            </a:pPr>
            <a:r>
              <a:rPr lang="cs-CZ" sz="4400" dirty="0" err="1"/>
              <a:t>fa:st</a:t>
            </a:r>
            <a:r>
              <a:rPr lang="cs-CZ" sz="4400" dirty="0"/>
              <a:t> 1 TB	</a:t>
            </a:r>
          </a:p>
          <a:p>
            <a:pPr marL="0" indent="0">
              <a:buNone/>
            </a:pPr>
            <a:r>
              <a:rPr lang="cs-CZ" sz="4400" dirty="0" err="1"/>
              <a:t>fa:st</a:t>
            </a:r>
            <a:r>
              <a:rPr lang="cs-CZ" sz="4400" b="1" dirty="0"/>
              <a:t>+</a:t>
            </a:r>
            <a:r>
              <a:rPr lang="cs-CZ" sz="4400" dirty="0"/>
              <a:t> 240 GB</a:t>
            </a:r>
          </a:p>
          <a:p>
            <a:pPr marL="0" indent="0">
              <a:buNone/>
            </a:pPr>
            <a:r>
              <a:rPr lang="cs-CZ" sz="4400" dirty="0" err="1"/>
              <a:t>fa:st</a:t>
            </a:r>
            <a:r>
              <a:rPr lang="cs-CZ" sz="4400" b="1" dirty="0"/>
              <a:t>+</a:t>
            </a:r>
            <a:r>
              <a:rPr lang="cs-CZ" sz="4400" dirty="0"/>
              <a:t> 480 GB</a:t>
            </a:r>
          </a:p>
        </p:txBody>
      </p:sp>
      <p:sp>
        <p:nvSpPr>
          <p:cNvPr id="4" name="Zástupný obsah 2">
            <a:extLst>
              <a:ext uri="{FF2B5EF4-FFF2-40B4-BE49-F238E27FC236}">
                <a16:creationId xmlns:a16="http://schemas.microsoft.com/office/drawing/2014/main" id="{3FC8EF3A-0449-458B-8CDC-DEE3BB28816A}"/>
              </a:ext>
            </a:extLst>
          </p:cNvPr>
          <p:cNvSpPr txBox="1">
            <a:spLocks/>
          </p:cNvSpPr>
          <p:nvPr/>
        </p:nvSpPr>
        <p:spPr>
          <a:xfrm>
            <a:off x="4490720" y="1471396"/>
            <a:ext cx="2164080" cy="491292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cs-CZ" sz="4400" b="1" dirty="0"/>
              <a:t>29 €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cs-CZ" sz="4400" b="1" dirty="0"/>
              <a:t>49 €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cs-CZ" sz="4400" b="1" dirty="0"/>
              <a:t>69 €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cs-CZ" sz="4400" b="1" dirty="0"/>
              <a:t>99 €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cs-CZ" sz="4400" b="1" dirty="0"/>
              <a:t>89 €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cs-CZ" sz="4400" b="1" dirty="0"/>
              <a:t>129 €</a:t>
            </a:r>
          </a:p>
        </p:txBody>
      </p:sp>
    </p:spTree>
    <p:extLst>
      <p:ext uri="{BB962C8B-B14F-4D97-AF65-F5344CB8AC3E}">
        <p14:creationId xmlns:p14="http://schemas.microsoft.com/office/powerpoint/2010/main" val="103036316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uiExpand="1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Obrázek 4">
            <a:extLst>
              <a:ext uri="{FF2B5EF4-FFF2-40B4-BE49-F238E27FC236}">
                <a16:creationId xmlns:a16="http://schemas.microsoft.com/office/drawing/2014/main" id="{3EFADDDC-7385-4E80-B6D9-9F378E56A4B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73195" y="1647119"/>
            <a:ext cx="5045610" cy="828096"/>
          </a:xfrm>
          <a:prstGeom prst="rect">
            <a:avLst/>
          </a:prstGeom>
        </p:spPr>
      </p:pic>
      <p:sp>
        <p:nvSpPr>
          <p:cNvPr id="3" name="TextovéPole 2">
            <a:extLst>
              <a:ext uri="{FF2B5EF4-FFF2-40B4-BE49-F238E27FC236}">
                <a16:creationId xmlns:a16="http://schemas.microsoft.com/office/drawing/2014/main" id="{8A3ACA83-8D0F-40E8-A0A7-867331F47069}"/>
              </a:ext>
            </a:extLst>
          </p:cNvPr>
          <p:cNvSpPr txBox="1"/>
          <p:nvPr/>
        </p:nvSpPr>
        <p:spPr>
          <a:xfrm>
            <a:off x="2300227" y="2762706"/>
            <a:ext cx="254593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sz="2400" dirty="0"/>
              <a:t>www.fastdrives.com</a:t>
            </a:r>
          </a:p>
        </p:txBody>
      </p:sp>
      <p:pic>
        <p:nvPicPr>
          <p:cNvPr id="4" name="Picture 4" descr="Preview of your QR Code">
            <a:extLst>
              <a:ext uri="{FF2B5EF4-FFF2-40B4-BE49-F238E27FC236}">
                <a16:creationId xmlns:a16="http://schemas.microsoft.com/office/drawing/2014/main" id="{85A40EE4-F18B-4428-8D84-941C6A51FD7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83195" y="3230881"/>
            <a:ext cx="1980000" cy="198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46" name="Picture 2" descr="Preview of your QR Code">
            <a:extLst>
              <a:ext uri="{FF2B5EF4-FFF2-40B4-BE49-F238E27FC236}">
                <a16:creationId xmlns:a16="http://schemas.microsoft.com/office/drawing/2014/main" id="{6B88CE31-4B09-47B3-9F1B-598EF97E7B3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28807" y="3230881"/>
            <a:ext cx="1980000" cy="198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ovéPole 5">
            <a:extLst>
              <a:ext uri="{FF2B5EF4-FFF2-40B4-BE49-F238E27FC236}">
                <a16:creationId xmlns:a16="http://schemas.microsoft.com/office/drawing/2014/main" id="{886BE86D-0BF9-4846-8A53-D69B199E1372}"/>
              </a:ext>
            </a:extLst>
          </p:cNvPr>
          <p:cNvSpPr txBox="1"/>
          <p:nvPr/>
        </p:nvSpPr>
        <p:spPr>
          <a:xfrm>
            <a:off x="7439021" y="2748082"/>
            <a:ext cx="235956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sz="2400" dirty="0"/>
              <a:t>www.fasttech.com</a:t>
            </a:r>
          </a:p>
        </p:txBody>
      </p:sp>
      <p:sp>
        <p:nvSpPr>
          <p:cNvPr id="2" name="TextovéPole 1">
            <a:extLst>
              <a:ext uri="{FF2B5EF4-FFF2-40B4-BE49-F238E27FC236}">
                <a16:creationId xmlns:a16="http://schemas.microsoft.com/office/drawing/2014/main" id="{C81E1ABC-82DE-43FD-BFF1-2FB8D1D99B10}"/>
              </a:ext>
            </a:extLst>
          </p:cNvPr>
          <p:cNvSpPr txBox="1"/>
          <p:nvPr/>
        </p:nvSpPr>
        <p:spPr>
          <a:xfrm>
            <a:off x="4780403" y="3403130"/>
            <a:ext cx="2631193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sz="2000" dirty="0"/>
              <a:t>fast </a:t>
            </a:r>
            <a:r>
              <a:rPr lang="cs-CZ" sz="2000" dirty="0" err="1"/>
              <a:t>technologies</a:t>
            </a:r>
            <a:r>
              <a:rPr lang="cs-CZ" sz="2000" dirty="0"/>
              <a:t> ltd.</a:t>
            </a:r>
          </a:p>
          <a:p>
            <a:r>
              <a:rPr lang="cs-CZ" sz="2000" dirty="0"/>
              <a:t>10 </a:t>
            </a:r>
            <a:r>
              <a:rPr lang="cs-CZ" sz="2000" dirty="0" err="1"/>
              <a:t>Paradise</a:t>
            </a:r>
            <a:r>
              <a:rPr lang="cs-CZ" sz="2000" dirty="0"/>
              <a:t> St</a:t>
            </a:r>
          </a:p>
          <a:p>
            <a:r>
              <a:rPr lang="cs-CZ" sz="2000" dirty="0"/>
              <a:t>Sheffield, UK</a:t>
            </a:r>
          </a:p>
          <a:p>
            <a:endParaRPr lang="cs-CZ" sz="2000" dirty="0"/>
          </a:p>
          <a:p>
            <a:r>
              <a:rPr lang="cs-CZ" sz="2000" dirty="0">
                <a:hlinkClick r:id="rId5"/>
              </a:rPr>
              <a:t>customer@fasttech.com</a:t>
            </a:r>
            <a:endParaRPr lang="cs-CZ" sz="2000" dirty="0"/>
          </a:p>
          <a:p>
            <a:r>
              <a:rPr lang="cs-CZ" sz="2000" dirty="0"/>
              <a:t>(0114) 496 1337</a:t>
            </a:r>
          </a:p>
        </p:txBody>
      </p:sp>
    </p:spTree>
    <p:extLst>
      <p:ext uri="{BB962C8B-B14F-4D97-AF65-F5344CB8AC3E}">
        <p14:creationId xmlns:p14="http://schemas.microsoft.com/office/powerpoint/2010/main" val="255478876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Obrázek 4" descr="Obsah obrázku muž, osoba, oblek, vázanka&#10;&#10;Popis byl vytvořen automaticky">
            <a:extLst>
              <a:ext uri="{FF2B5EF4-FFF2-40B4-BE49-F238E27FC236}">
                <a16:creationId xmlns:a16="http://schemas.microsoft.com/office/drawing/2014/main" id="{68294154-6896-4AC5-B290-59656CC209E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6754"/>
            <a:ext cx="8324850" cy="67812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033816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Zástupný obsah 12" descr="Obsah obrázku kreslení&#10;&#10;Popis byl vytvořen automaticky">
            <a:extLst>
              <a:ext uri="{FF2B5EF4-FFF2-40B4-BE49-F238E27FC236}">
                <a16:creationId xmlns:a16="http://schemas.microsoft.com/office/drawing/2014/main" id="{7D01307C-628A-4FDB-8605-CA770EF3A7F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08715" y="1951007"/>
            <a:ext cx="2374569" cy="2365436"/>
          </a:xfrm>
        </p:spPr>
      </p:pic>
      <p:sp>
        <p:nvSpPr>
          <p:cNvPr id="14" name="TextovéPole 13">
            <a:extLst>
              <a:ext uri="{FF2B5EF4-FFF2-40B4-BE49-F238E27FC236}">
                <a16:creationId xmlns:a16="http://schemas.microsoft.com/office/drawing/2014/main" id="{F8F3D017-6E36-493D-A10B-E2275F20483B}"/>
              </a:ext>
            </a:extLst>
          </p:cNvPr>
          <p:cNvSpPr txBox="1"/>
          <p:nvPr/>
        </p:nvSpPr>
        <p:spPr>
          <a:xfrm>
            <a:off x="5424982" y="4402168"/>
            <a:ext cx="134203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cs-CZ" sz="2400" b="1" dirty="0" err="1"/>
              <a:t>Loading</a:t>
            </a:r>
            <a:r>
              <a:rPr lang="cs-CZ" sz="2400" b="1" dirty="0"/>
              <a:t>…</a:t>
            </a:r>
          </a:p>
        </p:txBody>
      </p:sp>
    </p:spTree>
    <p:extLst>
      <p:ext uri="{BB962C8B-B14F-4D97-AF65-F5344CB8AC3E}">
        <p14:creationId xmlns:p14="http://schemas.microsoft.com/office/powerpoint/2010/main" val="211104527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Obrázek 6" descr="Obsah obrázku monitor, box, černá, podepsat&#10;&#10;Popis byl vytvořen automaticky">
            <a:extLst>
              <a:ext uri="{FF2B5EF4-FFF2-40B4-BE49-F238E27FC236}">
                <a16:creationId xmlns:a16="http://schemas.microsoft.com/office/drawing/2014/main" id="{F2CF570F-7EA7-4C48-B022-9F770D3B9E5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3355181" y="688181"/>
            <a:ext cx="5481638" cy="54816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507194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advTm="1000">
        <p159:morph option="byObject"/>
      </p:transition>
    </mc:Choice>
    <mc:Fallback xmlns="">
      <p:transition advTm="1000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Obrázek 4" descr="Obsah obrázku monitor, počítač, vsedě, otevřít&#10;&#10;Popis byl vytvořen automaticky">
            <a:extLst>
              <a:ext uri="{FF2B5EF4-FFF2-40B4-BE49-F238E27FC236}">
                <a16:creationId xmlns:a16="http://schemas.microsoft.com/office/drawing/2014/main" id="{A90AC846-8DF2-4024-A7EB-2AFD8BA7A22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884842">
            <a:off x="3668069" y="1001068"/>
            <a:ext cx="4855861" cy="48558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9928950"/>
      </p:ext>
    </p:extLst>
  </p:cSld>
  <p:clrMapOvr>
    <a:masterClrMapping/>
  </p:clrMapOvr>
  <p:transition advTm="1000"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Obrázek 4" descr="Obsah obrázku obvod, počítač&#10;&#10;Popis byl vytvořen automaticky">
            <a:extLst>
              <a:ext uri="{FF2B5EF4-FFF2-40B4-BE49-F238E27FC236}">
                <a16:creationId xmlns:a16="http://schemas.microsoft.com/office/drawing/2014/main" id="{0A4B63FE-DC4F-4CCC-B5B5-F53D7E5866D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09543" y="975081"/>
            <a:ext cx="5310608" cy="4907837"/>
          </a:xfrm>
          <a:prstGeom prst="rect">
            <a:avLst/>
          </a:prstGeom>
        </p:spPr>
      </p:pic>
      <p:pic>
        <p:nvPicPr>
          <p:cNvPr id="3" name="Obrázek 2" descr="Obsah obrázku fotka, různé, jídlo, bílá&#10;&#10;Popis byl vytvořen automaticky">
            <a:extLst>
              <a:ext uri="{FF2B5EF4-FFF2-40B4-BE49-F238E27FC236}">
                <a16:creationId xmlns:a16="http://schemas.microsoft.com/office/drawing/2014/main" id="{E38B493B-5037-4AD3-96BD-0BFA7B07061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23642" y="147443"/>
            <a:ext cx="9544715" cy="59597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23261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xit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2" dur="50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Interní HDD do notebooku 500 GB Samsung Spinpoint M8 | Konzoleahry.cz">
            <a:extLst>
              <a:ext uri="{FF2B5EF4-FFF2-40B4-BE49-F238E27FC236}">
                <a16:creationId xmlns:a16="http://schemas.microsoft.com/office/drawing/2014/main" id="{69CCA141-30E9-4C95-B6C7-1B9EC060BA7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47804" y="1134248"/>
            <a:ext cx="6096391" cy="45895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5336445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Interní HDD do notebooku 500 GB Samsung Spinpoint M8 | Konzoleahry.cz">
            <a:extLst>
              <a:ext uri="{FF2B5EF4-FFF2-40B4-BE49-F238E27FC236}">
                <a16:creationId xmlns:a16="http://schemas.microsoft.com/office/drawing/2014/main" id="{69CCA141-30E9-4C95-B6C7-1B9EC060BA7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47804" y="1134248"/>
            <a:ext cx="6096391" cy="45895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4" name="Přímá spojnice 3">
            <a:extLst>
              <a:ext uri="{FF2B5EF4-FFF2-40B4-BE49-F238E27FC236}">
                <a16:creationId xmlns:a16="http://schemas.microsoft.com/office/drawing/2014/main" id="{39D03BFF-7360-40E0-AFD7-6C1A94B1AFD4}"/>
              </a:ext>
            </a:extLst>
          </p:cNvPr>
          <p:cNvCxnSpPr/>
          <p:nvPr/>
        </p:nvCxnSpPr>
        <p:spPr>
          <a:xfrm>
            <a:off x="3521999" y="854676"/>
            <a:ext cx="5148000" cy="5148648"/>
          </a:xfrm>
          <a:prstGeom prst="line">
            <a:avLst/>
          </a:prstGeom>
          <a:ln w="76200">
            <a:solidFill>
              <a:srgbClr val="FF000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" name="Přímá spojnice 9">
            <a:extLst>
              <a:ext uri="{FF2B5EF4-FFF2-40B4-BE49-F238E27FC236}">
                <a16:creationId xmlns:a16="http://schemas.microsoft.com/office/drawing/2014/main" id="{4E481860-D35A-45EF-B236-7F319803B648}"/>
              </a:ext>
            </a:extLst>
          </p:cNvPr>
          <p:cNvCxnSpPr>
            <a:cxnSpLocks/>
          </p:cNvCxnSpPr>
          <p:nvPr/>
        </p:nvCxnSpPr>
        <p:spPr>
          <a:xfrm flipH="1">
            <a:off x="3521999" y="854676"/>
            <a:ext cx="5148000" cy="5148648"/>
          </a:xfrm>
          <a:prstGeom prst="line">
            <a:avLst/>
          </a:prstGeom>
          <a:ln w="76200">
            <a:solidFill>
              <a:srgbClr val="FF000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2835351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2" name="Picture 4" descr="Explaining M.2 SSDs - YouTube">
            <a:extLst>
              <a:ext uri="{FF2B5EF4-FFF2-40B4-BE49-F238E27FC236}">
                <a16:creationId xmlns:a16="http://schemas.microsoft.com/office/drawing/2014/main" id="{5D2F2703-ADA5-4765-B52C-D8ADF8E618C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30313" y="2154192"/>
            <a:ext cx="4532642" cy="25496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Intel Pro 2500 SSD Review - StorageReview.com">
            <a:extLst>
              <a:ext uri="{FF2B5EF4-FFF2-40B4-BE49-F238E27FC236}">
                <a16:creationId xmlns:a16="http://schemas.microsoft.com/office/drawing/2014/main" id="{DB43B090-A836-42FF-AC9C-BD78F5E41A7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515610">
            <a:off x="878986" y="1824615"/>
            <a:ext cx="4759951" cy="32087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0888041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Motiv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Dosis">
      <a:majorFont>
        <a:latin typeface="Dosis"/>
        <a:ea typeface=""/>
        <a:cs typeface=""/>
      </a:majorFont>
      <a:minorFont>
        <a:latin typeface="Dosi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Motiv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Motiv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1141</TotalTime>
  <Words>213</Words>
  <Application>Microsoft Office PowerPoint</Application>
  <PresentationFormat>Širokoúhlá obrazovka</PresentationFormat>
  <Paragraphs>52</Paragraphs>
  <Slides>14</Slides>
  <Notes>1</Notes>
  <HiddenSlides>0</HiddenSlides>
  <MMClips>0</MMClips>
  <ScaleCrop>false</ScaleCrop>
  <HeadingPairs>
    <vt:vector size="8" baseType="variant">
      <vt:variant>
        <vt:lpstr>Použitá písma</vt:lpstr>
      </vt:variant>
      <vt:variant>
        <vt:i4>3</vt:i4>
      </vt:variant>
      <vt:variant>
        <vt:lpstr>Motiv</vt:lpstr>
      </vt:variant>
      <vt:variant>
        <vt:i4>1</vt:i4>
      </vt:variant>
      <vt:variant>
        <vt:lpstr>Vložené servery OLE</vt:lpstr>
      </vt:variant>
      <vt:variant>
        <vt:i4>0</vt:i4>
      </vt:variant>
      <vt:variant>
        <vt:lpstr>Nadpisy snímků</vt:lpstr>
      </vt:variant>
      <vt:variant>
        <vt:i4>14</vt:i4>
      </vt:variant>
    </vt:vector>
  </HeadingPairs>
  <TitlesOfParts>
    <vt:vector size="18" baseType="lpstr">
      <vt:lpstr>Calibri</vt:lpstr>
      <vt:lpstr>Dosis</vt:lpstr>
      <vt:lpstr>Arial</vt:lpstr>
      <vt:lpstr>Motiv Office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Pricing</vt:lpstr>
      <vt:lpstr>Prezentace aplikace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Ondřej Ondryáš</dc:title>
  <dc:creator>Ondřej Ondryáš</dc:creator>
  <cp:lastModifiedBy>Ondřej Ondryáš</cp:lastModifiedBy>
  <cp:revision>5</cp:revision>
  <dcterms:created xsi:type="dcterms:W3CDTF">2020-04-11T20:18:49Z</dcterms:created>
  <dcterms:modified xsi:type="dcterms:W3CDTF">2020-04-13T19:07:41Z</dcterms:modified>
</cp:coreProperties>
</file>

<file path=docProps/thumbnail.jpeg>
</file>